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Abel"/>
      <p:regular r:id="rId37"/>
    </p:embeddedFont>
    <p:embeddedFont>
      <p:font typeface="Encode Sans Semi Condensed"/>
      <p:regular r:id="rId38"/>
      <p:bold r:id="rId39"/>
    </p:embeddedFont>
    <p:embeddedFont>
      <p:font typeface="Encode Sans Semi Condensed Light"/>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ncodeSansSemiCondensedLight-regular.fntdata"/><Relationship Id="rId20" Type="http://schemas.openxmlformats.org/officeDocument/2006/relationships/slide" Target="slides/slide15.xml"/><Relationship Id="rId41" Type="http://schemas.openxmlformats.org/officeDocument/2006/relationships/font" Target="fonts/EncodeSansSemiCondensedLight-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Abel-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EncodeSansSemiCondensed-bold.fntdata"/><Relationship Id="rId16" Type="http://schemas.openxmlformats.org/officeDocument/2006/relationships/slide" Target="slides/slide11.xml"/><Relationship Id="rId38" Type="http://schemas.openxmlformats.org/officeDocument/2006/relationships/font" Target="fonts/EncodeSansSemiCondensed-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70d8bef1b5_0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0d8bef1b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70d8bef1b5_0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0d8bef1b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70d8bef1b5_0_1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70d8bef1b5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70d8bef1b5_0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70d8bef1b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70d8bef1b5_0_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70d8bef1b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70d8bef1b5_0_2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70d8bef1b5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70d8bef1b5_0_2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70d8bef1b5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70d8bef1b5_0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70d8bef1b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70d8bef1b5_0_5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70d8bef1b5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35ed75ccf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5ed75ccf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70d8bef1b5_0_2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70d8bef1b5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70d8bef1b5_0_3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70d8bef1b5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7f096a84fc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7f096a84f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70d8bef1b5_0_4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70d8bef1b5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70d8bef1b5_0_3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70d8bef1b5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70d8bef1b5_0_5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70d8bef1b5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70d8bef1b5_0_3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70d8bef1b5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70d8bef1b5_0_2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0d8bef1b5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70d8bef1b5_0_4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70d8bef1b5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70d8bef1b5_0_4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70d8bef1b5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0d8bef1b5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0d8bef1b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0d8bef1b5_0_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0d8bef1b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70d8bef1b5_0_1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0d8bef1b5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70d8bef1b5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0d8bef1b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p:cNvPicPr preferRelativeResize="0"/>
          <p:nvPr/>
        </p:nvPicPr>
        <p:blipFill>
          <a:blip r:embed="rId3">
            <a:alphaModFix/>
          </a:blip>
          <a:stretch>
            <a:fillRect/>
          </a:stretch>
        </p:blipFill>
        <p:spPr>
          <a:xfrm>
            <a:off x="8159800" y="1226525"/>
            <a:ext cx="559400" cy="551575"/>
          </a:xfrm>
          <a:prstGeom prst="rect">
            <a:avLst/>
          </a:prstGeom>
          <a:noFill/>
          <a:ln>
            <a:noFill/>
          </a:ln>
        </p:spPr>
      </p:pic>
      <p:pic>
        <p:nvPicPr>
          <p:cNvPr id="11" name="Google Shape;11;p2"/>
          <p:cNvPicPr preferRelativeResize="0"/>
          <p:nvPr/>
        </p:nvPicPr>
        <p:blipFill>
          <a:blip r:embed="rId4">
            <a:alphaModFix/>
          </a:blip>
          <a:stretch>
            <a:fillRect/>
          </a:stretch>
        </p:blipFill>
        <p:spPr>
          <a:xfrm>
            <a:off x="5840740" y="3088850"/>
            <a:ext cx="868960" cy="856826"/>
          </a:xfrm>
          <a:prstGeom prst="rect">
            <a:avLst/>
          </a:prstGeom>
          <a:noFill/>
          <a:ln>
            <a:noFill/>
          </a:ln>
        </p:spPr>
      </p:pic>
      <p:sp>
        <p:nvSpPr>
          <p:cNvPr id="12" name="Google Shape;12;p2"/>
          <p:cNvSpPr/>
          <p:nvPr/>
        </p:nvSpPr>
        <p:spPr>
          <a:xfrm>
            <a:off x="0" y="1593450"/>
            <a:ext cx="9144000" cy="1956600"/>
          </a:xfrm>
          <a:prstGeom prst="rect">
            <a:avLst/>
          </a:prstGeom>
          <a:solidFill>
            <a:srgbClr val="001033">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514800" y="2010200"/>
            <a:ext cx="6390300" cy="1141500"/>
          </a:xfrm>
          <a:prstGeom prst="rect">
            <a:avLst/>
          </a:prstGeom>
        </p:spPr>
        <p:txBody>
          <a:bodyPr anchorCtr="0" anchor="ctr" bIns="0" lIns="0" spcFirstLastPara="1" rIns="0" wrap="square" tIns="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p:txBody>
      </p:sp>
      <p:sp>
        <p:nvSpPr>
          <p:cNvPr id="14" name="Google Shape;14;p2"/>
          <p:cNvSpPr/>
          <p:nvPr/>
        </p:nvSpPr>
        <p:spPr>
          <a:xfrm>
            <a:off x="0" y="1593450"/>
            <a:ext cx="81600" cy="1956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 name="Google Shape;15;p2"/>
          <p:cNvPicPr preferRelativeResize="0"/>
          <p:nvPr/>
        </p:nvPicPr>
        <p:blipFill rotWithShape="1">
          <a:blip r:embed="rId4">
            <a:alphaModFix/>
          </a:blip>
          <a:srcRect b="0" l="0" r="0" t="31689"/>
          <a:stretch/>
        </p:blipFill>
        <p:spPr>
          <a:xfrm>
            <a:off x="4559800" y="0"/>
            <a:ext cx="2083749" cy="1403575"/>
          </a:xfrm>
          <a:prstGeom prst="rect">
            <a:avLst/>
          </a:prstGeom>
          <a:noFill/>
          <a:ln>
            <a:noFill/>
          </a:ln>
        </p:spPr>
      </p:pic>
      <p:pic>
        <p:nvPicPr>
          <p:cNvPr id="16" name="Google Shape;16;p2"/>
          <p:cNvPicPr preferRelativeResize="0"/>
          <p:nvPr/>
        </p:nvPicPr>
        <p:blipFill>
          <a:blip r:embed="rId5">
            <a:alphaModFix/>
          </a:blip>
          <a:stretch>
            <a:fillRect/>
          </a:stretch>
        </p:blipFill>
        <p:spPr>
          <a:xfrm>
            <a:off x="7328456" y="3151696"/>
            <a:ext cx="1313988" cy="1293307"/>
          </a:xfrm>
          <a:prstGeom prst="rect">
            <a:avLst/>
          </a:prstGeom>
          <a:noFill/>
          <a:ln>
            <a:noFill/>
          </a:ln>
        </p:spPr>
      </p:pic>
      <p:pic>
        <p:nvPicPr>
          <p:cNvPr id="17" name="Google Shape;17;p2"/>
          <p:cNvPicPr preferRelativeResize="0"/>
          <p:nvPr/>
        </p:nvPicPr>
        <p:blipFill>
          <a:blip r:embed="rId5">
            <a:alphaModFix/>
          </a:blip>
          <a:stretch>
            <a:fillRect/>
          </a:stretch>
        </p:blipFill>
        <p:spPr>
          <a:xfrm>
            <a:off x="6498100" y="1154949"/>
            <a:ext cx="868950" cy="855262"/>
          </a:xfrm>
          <a:prstGeom prst="rect">
            <a:avLst/>
          </a:prstGeom>
          <a:noFill/>
          <a:ln>
            <a:noFill/>
          </a:ln>
        </p:spPr>
      </p:pic>
      <p:pic>
        <p:nvPicPr>
          <p:cNvPr id="18" name="Google Shape;18;p2"/>
          <p:cNvPicPr preferRelativeResize="0"/>
          <p:nvPr/>
        </p:nvPicPr>
        <p:blipFill rotWithShape="1">
          <a:blip r:embed="rId3">
            <a:alphaModFix/>
          </a:blip>
          <a:srcRect b="0" l="0" r="31299" t="0"/>
          <a:stretch/>
        </p:blipFill>
        <p:spPr>
          <a:xfrm>
            <a:off x="8642450" y="2072900"/>
            <a:ext cx="501550" cy="719850"/>
          </a:xfrm>
          <a:prstGeom prst="rect">
            <a:avLst/>
          </a:prstGeom>
          <a:noFill/>
          <a:ln>
            <a:noFill/>
          </a:ln>
        </p:spPr>
      </p:pic>
      <p:pic>
        <p:nvPicPr>
          <p:cNvPr id="19" name="Google Shape;19;p2"/>
          <p:cNvPicPr preferRelativeResize="0"/>
          <p:nvPr/>
        </p:nvPicPr>
        <p:blipFill rotWithShape="1">
          <a:blip r:embed="rId4">
            <a:alphaModFix/>
          </a:blip>
          <a:srcRect b="56829" l="0" r="0" t="0"/>
          <a:stretch/>
        </p:blipFill>
        <p:spPr>
          <a:xfrm>
            <a:off x="3900875" y="4430100"/>
            <a:ext cx="1680350" cy="718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25" name="Shape 125"/>
        <p:cNvGrpSpPr/>
        <p:nvPr/>
      </p:nvGrpSpPr>
      <p:grpSpPr>
        <a:xfrm>
          <a:off x="0" y="0"/>
          <a:ext cx="0" cy="0"/>
          <a:chOff x="0" y="0"/>
          <a:chExt cx="0" cy="0"/>
        </a:xfrm>
      </p:grpSpPr>
      <p:pic>
        <p:nvPicPr>
          <p:cNvPr id="126" name="Google Shape;126;p11"/>
          <p:cNvPicPr preferRelativeResize="0"/>
          <p:nvPr/>
        </p:nvPicPr>
        <p:blipFill>
          <a:blip r:embed="rId2">
            <a:alphaModFix/>
          </a:blip>
          <a:stretch>
            <a:fillRect/>
          </a:stretch>
        </p:blipFill>
        <p:spPr>
          <a:xfrm>
            <a:off x="8201600" y="303725"/>
            <a:ext cx="768250" cy="757500"/>
          </a:xfrm>
          <a:prstGeom prst="rect">
            <a:avLst/>
          </a:prstGeom>
          <a:noFill/>
          <a:ln>
            <a:noFill/>
          </a:ln>
        </p:spPr>
      </p:pic>
      <p:pic>
        <p:nvPicPr>
          <p:cNvPr id="127" name="Google Shape;127;p11"/>
          <p:cNvPicPr preferRelativeResize="0"/>
          <p:nvPr/>
        </p:nvPicPr>
        <p:blipFill rotWithShape="1">
          <a:blip r:embed="rId2">
            <a:alphaModFix/>
          </a:blip>
          <a:srcRect b="31745" l="0" r="0" t="0"/>
          <a:stretch/>
        </p:blipFill>
        <p:spPr>
          <a:xfrm>
            <a:off x="7671150" y="4626473"/>
            <a:ext cx="768250" cy="517027"/>
          </a:xfrm>
          <a:prstGeom prst="rect">
            <a:avLst/>
          </a:prstGeom>
          <a:noFill/>
          <a:ln>
            <a:noFill/>
          </a:ln>
        </p:spPr>
      </p:pic>
      <p:sp>
        <p:nvSpPr>
          <p:cNvPr id="128" name="Google Shape;128;p11"/>
          <p:cNvSpPr/>
          <p:nvPr/>
        </p:nvSpPr>
        <p:spPr>
          <a:xfrm>
            <a:off x="0" y="665100"/>
            <a:ext cx="8478900" cy="3813300"/>
          </a:xfrm>
          <a:prstGeom prst="rect">
            <a:avLst/>
          </a:prstGeom>
          <a:solidFill>
            <a:schemeClr val="lt1"/>
          </a:solidFill>
          <a:ln>
            <a:noFill/>
          </a:ln>
          <a:effectLst>
            <a:outerShdw blurRad="285750" rotWithShape="0" algn="bl" dir="5400000" dist="47625">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
          <p:cNvSpPr txBox="1"/>
          <p:nvPr>
            <p:ph idx="1" type="body"/>
          </p:nvPr>
        </p:nvSpPr>
        <p:spPr>
          <a:xfrm>
            <a:off x="665100" y="3944225"/>
            <a:ext cx="7813800" cy="289500"/>
          </a:xfrm>
          <a:prstGeom prst="rect">
            <a:avLst/>
          </a:prstGeom>
        </p:spPr>
        <p:txBody>
          <a:bodyPr anchorCtr="0" anchor="t" bIns="0" lIns="0" spcFirstLastPara="1" rIns="0" wrap="square" tIns="0">
            <a:noAutofit/>
          </a:bodyPr>
          <a:lstStyle>
            <a:lvl1pPr indent="-228600" lvl="0" marL="457200" rtl="0">
              <a:spcBef>
                <a:spcPts val="360"/>
              </a:spcBef>
              <a:spcAft>
                <a:spcPts val="0"/>
              </a:spcAft>
              <a:buClr>
                <a:schemeClr val="dk2"/>
              </a:buClr>
              <a:buSzPts val="1400"/>
              <a:buNone/>
              <a:defRPr sz="1400">
                <a:solidFill>
                  <a:schemeClr val="dk2"/>
                </a:solidFill>
              </a:defRPr>
            </a:lvl1pPr>
          </a:lstStyle>
          <a:p/>
        </p:txBody>
      </p:sp>
      <p:sp>
        <p:nvSpPr>
          <p:cNvPr id="130" name="Google Shape;130;p1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1" name="Google Shape;131;p11"/>
          <p:cNvPicPr preferRelativeResize="0"/>
          <p:nvPr/>
        </p:nvPicPr>
        <p:blipFill rotWithShape="1">
          <a:blip r:embed="rId3">
            <a:alphaModFix/>
          </a:blip>
          <a:srcRect b="0" l="0" r="0" t="24000"/>
          <a:stretch/>
        </p:blipFill>
        <p:spPr>
          <a:xfrm>
            <a:off x="5180775" y="0"/>
            <a:ext cx="1537525" cy="1152200"/>
          </a:xfrm>
          <a:prstGeom prst="rect">
            <a:avLst/>
          </a:prstGeom>
          <a:noFill/>
          <a:ln>
            <a:noFill/>
          </a:ln>
        </p:spPr>
      </p:pic>
      <p:pic>
        <p:nvPicPr>
          <p:cNvPr id="132" name="Google Shape;132;p11"/>
          <p:cNvPicPr preferRelativeResize="0"/>
          <p:nvPr/>
        </p:nvPicPr>
        <p:blipFill>
          <a:blip r:embed="rId4">
            <a:alphaModFix/>
          </a:blip>
          <a:stretch>
            <a:fillRect/>
          </a:stretch>
        </p:blipFill>
        <p:spPr>
          <a:xfrm>
            <a:off x="8071775" y="1364650"/>
            <a:ext cx="809950" cy="797175"/>
          </a:xfrm>
          <a:prstGeom prst="rect">
            <a:avLst/>
          </a:prstGeom>
          <a:noFill/>
          <a:ln>
            <a:noFill/>
          </a:ln>
        </p:spPr>
      </p:pic>
      <p:pic>
        <p:nvPicPr>
          <p:cNvPr id="133" name="Google Shape;133;p11"/>
          <p:cNvPicPr preferRelativeResize="0"/>
          <p:nvPr/>
        </p:nvPicPr>
        <p:blipFill rotWithShape="1">
          <a:blip r:embed="rId3">
            <a:alphaModFix/>
          </a:blip>
          <a:srcRect b="0" l="0" r="65933" t="0"/>
          <a:stretch/>
        </p:blipFill>
        <p:spPr>
          <a:xfrm>
            <a:off x="8595300" y="2877225"/>
            <a:ext cx="548701" cy="1595450"/>
          </a:xfrm>
          <a:prstGeom prst="rect">
            <a:avLst/>
          </a:prstGeom>
          <a:noFill/>
          <a:ln>
            <a:noFill/>
          </a:ln>
        </p:spPr>
      </p:pic>
      <p:pic>
        <p:nvPicPr>
          <p:cNvPr id="134" name="Google Shape;134;p11"/>
          <p:cNvPicPr preferRelativeResize="0"/>
          <p:nvPr/>
        </p:nvPicPr>
        <p:blipFill>
          <a:blip r:embed="rId4">
            <a:alphaModFix/>
          </a:blip>
          <a:stretch>
            <a:fillRect/>
          </a:stretch>
        </p:blipFill>
        <p:spPr>
          <a:xfrm>
            <a:off x="6627150" y="4289726"/>
            <a:ext cx="675747" cy="6651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1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37" name="Google Shape;137;p12"/>
          <p:cNvPicPr preferRelativeResize="0"/>
          <p:nvPr/>
        </p:nvPicPr>
        <p:blipFill>
          <a:blip r:embed="rId3">
            <a:alphaModFix/>
          </a:blip>
          <a:stretch>
            <a:fillRect/>
          </a:stretch>
        </p:blipFill>
        <p:spPr>
          <a:xfrm>
            <a:off x="8280475" y="2416469"/>
            <a:ext cx="595150" cy="589533"/>
          </a:xfrm>
          <a:prstGeom prst="rect">
            <a:avLst/>
          </a:prstGeom>
          <a:noFill/>
          <a:ln>
            <a:noFill/>
          </a:ln>
        </p:spPr>
      </p:pic>
      <p:pic>
        <p:nvPicPr>
          <p:cNvPr id="138" name="Google Shape;138;p12"/>
          <p:cNvPicPr preferRelativeResize="0"/>
          <p:nvPr/>
        </p:nvPicPr>
        <p:blipFill>
          <a:blip r:embed="rId4">
            <a:alphaModFix/>
          </a:blip>
          <a:stretch>
            <a:fillRect/>
          </a:stretch>
        </p:blipFill>
        <p:spPr>
          <a:xfrm>
            <a:off x="7027447" y="232387"/>
            <a:ext cx="595150" cy="589551"/>
          </a:xfrm>
          <a:prstGeom prst="rect">
            <a:avLst/>
          </a:prstGeom>
          <a:noFill/>
          <a:ln>
            <a:noFill/>
          </a:ln>
        </p:spPr>
      </p:pic>
      <p:pic>
        <p:nvPicPr>
          <p:cNvPr id="139" name="Google Shape;139;p12"/>
          <p:cNvPicPr preferRelativeResize="0"/>
          <p:nvPr/>
        </p:nvPicPr>
        <p:blipFill>
          <a:blip r:embed="rId4">
            <a:alphaModFix/>
          </a:blip>
          <a:stretch>
            <a:fillRect/>
          </a:stretch>
        </p:blipFill>
        <p:spPr>
          <a:xfrm>
            <a:off x="371105" y="3969625"/>
            <a:ext cx="929773" cy="921025"/>
          </a:xfrm>
          <a:prstGeom prst="rect">
            <a:avLst/>
          </a:prstGeom>
          <a:noFill/>
          <a:ln>
            <a:noFill/>
          </a:ln>
        </p:spPr>
      </p:pic>
      <p:pic>
        <p:nvPicPr>
          <p:cNvPr id="140" name="Google Shape;140;p12"/>
          <p:cNvPicPr preferRelativeResize="0"/>
          <p:nvPr/>
        </p:nvPicPr>
        <p:blipFill rotWithShape="1">
          <a:blip r:embed="rId3">
            <a:alphaModFix/>
          </a:blip>
          <a:srcRect b="0" l="0" r="0" t="30623"/>
          <a:stretch/>
        </p:blipFill>
        <p:spPr>
          <a:xfrm>
            <a:off x="315900" y="0"/>
            <a:ext cx="1732350" cy="1185075"/>
          </a:xfrm>
          <a:prstGeom prst="rect">
            <a:avLst/>
          </a:prstGeom>
          <a:noFill/>
          <a:ln>
            <a:noFill/>
          </a:ln>
        </p:spPr>
      </p:pic>
      <p:pic>
        <p:nvPicPr>
          <p:cNvPr id="141" name="Google Shape;141;p12"/>
          <p:cNvPicPr preferRelativeResize="0"/>
          <p:nvPr/>
        </p:nvPicPr>
        <p:blipFill>
          <a:blip r:embed="rId5">
            <a:alphaModFix/>
          </a:blip>
          <a:stretch>
            <a:fillRect/>
          </a:stretch>
        </p:blipFill>
        <p:spPr>
          <a:xfrm>
            <a:off x="281325" y="1351150"/>
            <a:ext cx="710100" cy="698925"/>
          </a:xfrm>
          <a:prstGeom prst="rect">
            <a:avLst/>
          </a:prstGeom>
          <a:noFill/>
          <a:ln>
            <a:noFill/>
          </a:ln>
        </p:spPr>
      </p:pic>
      <p:pic>
        <p:nvPicPr>
          <p:cNvPr id="142" name="Google Shape;142;p12"/>
          <p:cNvPicPr preferRelativeResize="0"/>
          <p:nvPr/>
        </p:nvPicPr>
        <p:blipFill>
          <a:blip r:embed="rId5">
            <a:alphaModFix/>
          </a:blip>
          <a:stretch>
            <a:fillRect/>
          </a:stretch>
        </p:blipFill>
        <p:spPr>
          <a:xfrm>
            <a:off x="8033925" y="3686350"/>
            <a:ext cx="841700" cy="828425"/>
          </a:xfrm>
          <a:prstGeom prst="rect">
            <a:avLst/>
          </a:prstGeom>
          <a:noFill/>
          <a:ln>
            <a:noFill/>
          </a:ln>
        </p:spPr>
      </p:pic>
      <p:pic>
        <p:nvPicPr>
          <p:cNvPr id="143" name="Google Shape;143;p12"/>
          <p:cNvPicPr preferRelativeResize="0"/>
          <p:nvPr/>
        </p:nvPicPr>
        <p:blipFill rotWithShape="1">
          <a:blip r:embed="rId3">
            <a:alphaModFix/>
          </a:blip>
          <a:srcRect b="0" l="0" r="28769" t="0"/>
          <a:stretch/>
        </p:blipFill>
        <p:spPr>
          <a:xfrm>
            <a:off x="7910125" y="182975"/>
            <a:ext cx="1233875" cy="1716025"/>
          </a:xfrm>
          <a:prstGeom prst="rect">
            <a:avLst/>
          </a:prstGeom>
          <a:noFill/>
          <a:ln>
            <a:noFill/>
          </a:ln>
        </p:spPr>
      </p:pic>
      <p:pic>
        <p:nvPicPr>
          <p:cNvPr id="144" name="Google Shape;144;p12"/>
          <p:cNvPicPr preferRelativeResize="0"/>
          <p:nvPr/>
        </p:nvPicPr>
        <p:blipFill rotWithShape="1">
          <a:blip r:embed="rId3">
            <a:alphaModFix/>
          </a:blip>
          <a:srcRect b="0" l="29303" r="0" t="0"/>
          <a:stretch/>
        </p:blipFill>
        <p:spPr>
          <a:xfrm>
            <a:off x="0" y="2680300"/>
            <a:ext cx="315900" cy="442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BLANK_1">
    <p:bg>
      <p:bgPr>
        <a:solidFill>
          <a:schemeClr val="accent1"/>
        </a:solidFill>
      </p:bgPr>
    </p:bg>
    <p:spTree>
      <p:nvGrpSpPr>
        <p:cNvPr id="145" name="Shape 145"/>
        <p:cNvGrpSpPr/>
        <p:nvPr/>
      </p:nvGrpSpPr>
      <p:grpSpPr>
        <a:xfrm>
          <a:off x="0" y="0"/>
          <a:ext cx="0" cy="0"/>
          <a:chOff x="0" y="0"/>
          <a:chExt cx="0" cy="0"/>
        </a:xfrm>
      </p:grpSpPr>
      <p:pic>
        <p:nvPicPr>
          <p:cNvPr id="146" name="Google Shape;146;p13"/>
          <p:cNvPicPr preferRelativeResize="0"/>
          <p:nvPr/>
        </p:nvPicPr>
        <p:blipFill>
          <a:blip r:embed="rId2">
            <a:alphaModFix/>
          </a:blip>
          <a:stretch>
            <a:fillRect/>
          </a:stretch>
        </p:blipFill>
        <p:spPr>
          <a:xfrm>
            <a:off x="0" y="0"/>
            <a:ext cx="9144000" cy="5143500"/>
          </a:xfrm>
          <a:prstGeom prst="frame">
            <a:avLst>
              <a:gd fmla="val 6831" name="adj1"/>
            </a:avLst>
          </a:prstGeom>
          <a:noFill/>
          <a:ln>
            <a:noFill/>
          </a:ln>
        </p:spPr>
      </p:pic>
      <p:sp>
        <p:nvSpPr>
          <p:cNvPr id="147" name="Google Shape;147;p13"/>
          <p:cNvSpPr txBox="1"/>
          <p:nvPr>
            <p:ph idx="12" type="sldNum"/>
          </p:nvPr>
        </p:nvSpPr>
        <p:spPr>
          <a:xfrm>
            <a:off x="4297650" y="4796725"/>
            <a:ext cx="548700" cy="346800"/>
          </a:xfrm>
          <a:prstGeom prst="rect">
            <a:avLst/>
          </a:prstGeom>
        </p:spPr>
        <p:txBody>
          <a:bodyPr anchorCtr="0" anchor="ctr" bIns="0" lIns="0" spcFirstLastPara="1" rIns="0" wrap="square" tIns="0">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148" name="Google Shape;148;p13"/>
          <p:cNvPicPr preferRelativeResize="0"/>
          <p:nvPr/>
        </p:nvPicPr>
        <p:blipFill rotWithShape="1">
          <a:blip r:embed="rId3">
            <a:alphaModFix/>
          </a:blip>
          <a:srcRect b="0" l="0" r="23559" t="0"/>
          <a:stretch/>
        </p:blipFill>
        <p:spPr>
          <a:xfrm>
            <a:off x="8876366" y="3664275"/>
            <a:ext cx="267633" cy="346800"/>
          </a:xfrm>
          <a:prstGeom prst="rect">
            <a:avLst/>
          </a:prstGeom>
          <a:noFill/>
          <a:ln>
            <a:noFill/>
          </a:ln>
        </p:spPr>
      </p:pic>
      <p:pic>
        <p:nvPicPr>
          <p:cNvPr id="149" name="Google Shape;149;p13"/>
          <p:cNvPicPr preferRelativeResize="0"/>
          <p:nvPr/>
        </p:nvPicPr>
        <p:blipFill rotWithShape="1">
          <a:blip r:embed="rId4">
            <a:alphaModFix/>
          </a:blip>
          <a:srcRect b="0" l="0" r="0" t="38453"/>
          <a:stretch/>
        </p:blipFill>
        <p:spPr>
          <a:xfrm>
            <a:off x="7280775" y="-1"/>
            <a:ext cx="490400" cy="299001"/>
          </a:xfrm>
          <a:prstGeom prst="rect">
            <a:avLst/>
          </a:prstGeom>
          <a:noFill/>
          <a:ln>
            <a:noFill/>
          </a:ln>
        </p:spPr>
      </p:pic>
      <p:pic>
        <p:nvPicPr>
          <p:cNvPr id="150" name="Google Shape;150;p13"/>
          <p:cNvPicPr preferRelativeResize="0"/>
          <p:nvPr/>
        </p:nvPicPr>
        <p:blipFill rotWithShape="1">
          <a:blip r:embed="rId4">
            <a:alphaModFix/>
          </a:blip>
          <a:srcRect b="35991" l="0" r="0" t="0"/>
          <a:stretch/>
        </p:blipFill>
        <p:spPr>
          <a:xfrm>
            <a:off x="439125" y="4553975"/>
            <a:ext cx="929775" cy="589525"/>
          </a:xfrm>
          <a:prstGeom prst="rect">
            <a:avLst/>
          </a:prstGeom>
          <a:noFill/>
          <a:ln>
            <a:noFill/>
          </a:ln>
        </p:spPr>
      </p:pic>
      <p:pic>
        <p:nvPicPr>
          <p:cNvPr id="151" name="Google Shape;151;p13"/>
          <p:cNvPicPr preferRelativeResize="0"/>
          <p:nvPr/>
        </p:nvPicPr>
        <p:blipFill rotWithShape="1">
          <a:blip r:embed="rId3">
            <a:alphaModFix/>
          </a:blip>
          <a:srcRect b="0" l="0" r="0" t="30623"/>
          <a:stretch/>
        </p:blipFill>
        <p:spPr>
          <a:xfrm>
            <a:off x="439125" y="0"/>
            <a:ext cx="1732350" cy="1185075"/>
          </a:xfrm>
          <a:prstGeom prst="rect">
            <a:avLst/>
          </a:prstGeom>
          <a:noFill/>
          <a:ln>
            <a:noFill/>
          </a:ln>
        </p:spPr>
      </p:pic>
      <p:pic>
        <p:nvPicPr>
          <p:cNvPr id="152" name="Google Shape;152;p13"/>
          <p:cNvPicPr preferRelativeResize="0"/>
          <p:nvPr/>
        </p:nvPicPr>
        <p:blipFill>
          <a:blip r:embed="rId5">
            <a:alphaModFix/>
          </a:blip>
          <a:stretch>
            <a:fillRect/>
          </a:stretch>
        </p:blipFill>
        <p:spPr>
          <a:xfrm>
            <a:off x="134250" y="1240360"/>
            <a:ext cx="548700" cy="540065"/>
          </a:xfrm>
          <a:prstGeom prst="rect">
            <a:avLst/>
          </a:prstGeom>
          <a:noFill/>
          <a:ln>
            <a:noFill/>
          </a:ln>
        </p:spPr>
      </p:pic>
      <p:pic>
        <p:nvPicPr>
          <p:cNvPr id="153" name="Google Shape;153;p13"/>
          <p:cNvPicPr preferRelativeResize="0"/>
          <p:nvPr/>
        </p:nvPicPr>
        <p:blipFill>
          <a:blip r:embed="rId5">
            <a:alphaModFix/>
          </a:blip>
          <a:stretch>
            <a:fillRect/>
          </a:stretch>
        </p:blipFill>
        <p:spPr>
          <a:xfrm>
            <a:off x="8157200" y="4143950"/>
            <a:ext cx="841700" cy="828425"/>
          </a:xfrm>
          <a:prstGeom prst="rect">
            <a:avLst/>
          </a:prstGeom>
          <a:noFill/>
          <a:ln>
            <a:noFill/>
          </a:ln>
        </p:spPr>
      </p:pic>
      <p:pic>
        <p:nvPicPr>
          <p:cNvPr id="154" name="Google Shape;154;p13"/>
          <p:cNvPicPr preferRelativeResize="0"/>
          <p:nvPr/>
        </p:nvPicPr>
        <p:blipFill rotWithShape="1">
          <a:blip r:embed="rId3">
            <a:alphaModFix/>
          </a:blip>
          <a:srcRect b="0" l="0" r="28769" t="0"/>
          <a:stretch/>
        </p:blipFill>
        <p:spPr>
          <a:xfrm>
            <a:off x="8430750" y="1014413"/>
            <a:ext cx="713250" cy="991950"/>
          </a:xfrm>
          <a:prstGeom prst="rect">
            <a:avLst/>
          </a:prstGeom>
          <a:noFill/>
          <a:ln>
            <a:noFill/>
          </a:ln>
        </p:spPr>
      </p:pic>
      <p:pic>
        <p:nvPicPr>
          <p:cNvPr id="155" name="Google Shape;155;p13"/>
          <p:cNvPicPr preferRelativeResize="0"/>
          <p:nvPr/>
        </p:nvPicPr>
        <p:blipFill rotWithShape="1">
          <a:blip r:embed="rId3">
            <a:alphaModFix/>
          </a:blip>
          <a:srcRect b="0" l="29303" r="0" t="0"/>
          <a:stretch/>
        </p:blipFill>
        <p:spPr>
          <a:xfrm>
            <a:off x="0" y="2350450"/>
            <a:ext cx="315900" cy="442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20" name="Shape 20"/>
        <p:cNvGrpSpPr/>
        <p:nvPr/>
      </p:nvGrpSpPr>
      <p:grpSpPr>
        <a:xfrm>
          <a:off x="0" y="0"/>
          <a:ext cx="0" cy="0"/>
          <a:chOff x="0" y="0"/>
          <a:chExt cx="0" cy="0"/>
        </a:xfrm>
      </p:grpSpPr>
      <p:pic>
        <p:nvPicPr>
          <p:cNvPr id="21" name="Google Shape;21;p3"/>
          <p:cNvPicPr preferRelativeResize="0"/>
          <p:nvPr/>
        </p:nvPicPr>
        <p:blipFill>
          <a:blip r:embed="rId3">
            <a:alphaModFix/>
          </a:blip>
          <a:stretch>
            <a:fillRect/>
          </a:stretch>
        </p:blipFill>
        <p:spPr>
          <a:xfrm>
            <a:off x="7894561" y="4059551"/>
            <a:ext cx="725379" cy="718575"/>
          </a:xfrm>
          <a:prstGeom prst="rect">
            <a:avLst/>
          </a:prstGeom>
          <a:noFill/>
          <a:ln>
            <a:noFill/>
          </a:ln>
        </p:spPr>
      </p:pic>
      <p:pic>
        <p:nvPicPr>
          <p:cNvPr id="22" name="Google Shape;22;p3"/>
          <p:cNvPicPr preferRelativeResize="0"/>
          <p:nvPr/>
        </p:nvPicPr>
        <p:blipFill>
          <a:blip r:embed="rId4">
            <a:alphaModFix/>
          </a:blip>
          <a:stretch>
            <a:fillRect/>
          </a:stretch>
        </p:blipFill>
        <p:spPr>
          <a:xfrm>
            <a:off x="4843790" y="3138650"/>
            <a:ext cx="868960" cy="856826"/>
          </a:xfrm>
          <a:prstGeom prst="rect">
            <a:avLst/>
          </a:prstGeom>
          <a:noFill/>
          <a:ln>
            <a:noFill/>
          </a:ln>
        </p:spPr>
      </p:pic>
      <p:pic>
        <p:nvPicPr>
          <p:cNvPr id="23" name="Google Shape;23;p3"/>
          <p:cNvPicPr preferRelativeResize="0"/>
          <p:nvPr/>
        </p:nvPicPr>
        <p:blipFill rotWithShape="1">
          <a:blip r:embed="rId3">
            <a:alphaModFix/>
          </a:blip>
          <a:srcRect b="0" l="0" r="31299" t="0"/>
          <a:stretch/>
        </p:blipFill>
        <p:spPr>
          <a:xfrm>
            <a:off x="8642450" y="1370757"/>
            <a:ext cx="501550" cy="719850"/>
          </a:xfrm>
          <a:prstGeom prst="rect">
            <a:avLst/>
          </a:prstGeom>
          <a:noFill/>
          <a:ln>
            <a:noFill/>
          </a:ln>
        </p:spPr>
      </p:pic>
      <p:sp>
        <p:nvSpPr>
          <p:cNvPr id="24" name="Google Shape;24;p3"/>
          <p:cNvSpPr/>
          <p:nvPr/>
        </p:nvSpPr>
        <p:spPr>
          <a:xfrm>
            <a:off x="0" y="1784975"/>
            <a:ext cx="9144000" cy="1573500"/>
          </a:xfrm>
          <a:prstGeom prst="rect">
            <a:avLst/>
          </a:prstGeom>
          <a:solidFill>
            <a:srgbClr val="001033">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txBox="1"/>
          <p:nvPr>
            <p:ph type="ctrTitle"/>
          </p:nvPr>
        </p:nvSpPr>
        <p:spPr>
          <a:xfrm>
            <a:off x="514800" y="2025550"/>
            <a:ext cx="8114400" cy="6558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6" name="Google Shape;26;p3"/>
          <p:cNvSpPr txBox="1"/>
          <p:nvPr>
            <p:ph idx="1" type="subTitle"/>
          </p:nvPr>
        </p:nvSpPr>
        <p:spPr>
          <a:xfrm>
            <a:off x="514800" y="2702092"/>
            <a:ext cx="8114400" cy="415800"/>
          </a:xfrm>
          <a:prstGeom prst="rect">
            <a:avLst/>
          </a:prstGeom>
        </p:spPr>
        <p:txBody>
          <a:bodyPr anchorCtr="0" anchor="t" bIns="0" lIns="0" spcFirstLastPara="1" rIns="0" wrap="square" tIns="0">
            <a:noAutofit/>
          </a:bodyPr>
          <a:lstStyle>
            <a:lvl1pPr lvl="0" rtl="0">
              <a:spcBef>
                <a:spcPts val="0"/>
              </a:spcBef>
              <a:spcAft>
                <a:spcPts val="0"/>
              </a:spcAft>
              <a:buClr>
                <a:schemeClr val="accent6"/>
              </a:buClr>
              <a:buSzPts val="2400"/>
              <a:buNone/>
              <a:defRPr>
                <a:solidFill>
                  <a:schemeClr val="accent6"/>
                </a:solidFill>
              </a:defRPr>
            </a:lvl1pPr>
            <a:lvl2pPr lvl="1" rtl="0">
              <a:spcBef>
                <a:spcPts val="0"/>
              </a:spcBef>
              <a:spcAft>
                <a:spcPts val="0"/>
              </a:spcAft>
              <a:buClr>
                <a:schemeClr val="accent6"/>
              </a:buClr>
              <a:buSzPts val="3000"/>
              <a:buNone/>
              <a:defRPr sz="3000">
                <a:solidFill>
                  <a:schemeClr val="accent6"/>
                </a:solidFill>
              </a:defRPr>
            </a:lvl2pPr>
            <a:lvl3pPr lvl="2" rtl="0">
              <a:spcBef>
                <a:spcPts val="0"/>
              </a:spcBef>
              <a:spcAft>
                <a:spcPts val="0"/>
              </a:spcAft>
              <a:buClr>
                <a:schemeClr val="accent6"/>
              </a:buClr>
              <a:buSzPts val="3000"/>
              <a:buNone/>
              <a:defRPr sz="3000">
                <a:solidFill>
                  <a:schemeClr val="accent6"/>
                </a:solidFill>
              </a:defRPr>
            </a:lvl3pPr>
            <a:lvl4pPr lvl="3" rtl="0">
              <a:spcBef>
                <a:spcPts val="0"/>
              </a:spcBef>
              <a:spcAft>
                <a:spcPts val="0"/>
              </a:spcAft>
              <a:buClr>
                <a:schemeClr val="accent6"/>
              </a:buClr>
              <a:buSzPts val="3000"/>
              <a:buNone/>
              <a:defRPr sz="3000">
                <a:solidFill>
                  <a:schemeClr val="accent6"/>
                </a:solidFill>
              </a:defRPr>
            </a:lvl4pPr>
            <a:lvl5pPr lvl="4" rtl="0">
              <a:spcBef>
                <a:spcPts val="0"/>
              </a:spcBef>
              <a:spcAft>
                <a:spcPts val="0"/>
              </a:spcAft>
              <a:buClr>
                <a:schemeClr val="accent6"/>
              </a:buClr>
              <a:buSzPts val="3000"/>
              <a:buNone/>
              <a:defRPr sz="3000">
                <a:solidFill>
                  <a:schemeClr val="accent6"/>
                </a:solidFill>
              </a:defRPr>
            </a:lvl5pPr>
            <a:lvl6pPr lvl="5" rtl="0">
              <a:spcBef>
                <a:spcPts val="0"/>
              </a:spcBef>
              <a:spcAft>
                <a:spcPts val="0"/>
              </a:spcAft>
              <a:buClr>
                <a:schemeClr val="accent6"/>
              </a:buClr>
              <a:buSzPts val="3000"/>
              <a:buNone/>
              <a:defRPr sz="3000">
                <a:solidFill>
                  <a:schemeClr val="accent6"/>
                </a:solidFill>
              </a:defRPr>
            </a:lvl6pPr>
            <a:lvl7pPr lvl="6" rtl="0">
              <a:spcBef>
                <a:spcPts val="0"/>
              </a:spcBef>
              <a:spcAft>
                <a:spcPts val="0"/>
              </a:spcAft>
              <a:buClr>
                <a:schemeClr val="accent6"/>
              </a:buClr>
              <a:buSzPts val="3000"/>
              <a:buNone/>
              <a:defRPr sz="3000">
                <a:solidFill>
                  <a:schemeClr val="accent6"/>
                </a:solidFill>
              </a:defRPr>
            </a:lvl7pPr>
            <a:lvl8pPr lvl="7" rtl="0">
              <a:spcBef>
                <a:spcPts val="0"/>
              </a:spcBef>
              <a:spcAft>
                <a:spcPts val="0"/>
              </a:spcAft>
              <a:buClr>
                <a:schemeClr val="accent6"/>
              </a:buClr>
              <a:buSzPts val="3000"/>
              <a:buNone/>
              <a:defRPr sz="3000">
                <a:solidFill>
                  <a:schemeClr val="accent6"/>
                </a:solidFill>
              </a:defRPr>
            </a:lvl8pPr>
            <a:lvl9pPr lvl="8" rtl="0">
              <a:spcBef>
                <a:spcPts val="0"/>
              </a:spcBef>
              <a:spcAft>
                <a:spcPts val="0"/>
              </a:spcAft>
              <a:buClr>
                <a:schemeClr val="accent6"/>
              </a:buClr>
              <a:buSzPts val="3000"/>
              <a:buNone/>
              <a:defRPr sz="3000">
                <a:solidFill>
                  <a:schemeClr val="accent6"/>
                </a:solidFill>
              </a:defRPr>
            </a:lvl9pPr>
          </a:lstStyle>
          <a:p/>
        </p:txBody>
      </p:sp>
      <p:sp>
        <p:nvSpPr>
          <p:cNvPr id="27" name="Google Shape;27;p3"/>
          <p:cNvSpPr/>
          <p:nvPr/>
        </p:nvSpPr>
        <p:spPr>
          <a:xfrm>
            <a:off x="0" y="1784975"/>
            <a:ext cx="81600" cy="157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pic>
        <p:nvPicPr>
          <p:cNvPr id="28" name="Google Shape;28;p3"/>
          <p:cNvPicPr preferRelativeResize="0"/>
          <p:nvPr/>
        </p:nvPicPr>
        <p:blipFill>
          <a:blip r:embed="rId3">
            <a:alphaModFix/>
          </a:blip>
          <a:stretch>
            <a:fillRect/>
          </a:stretch>
        </p:blipFill>
        <p:spPr>
          <a:xfrm>
            <a:off x="8135275" y="254100"/>
            <a:ext cx="559400" cy="551575"/>
          </a:xfrm>
          <a:prstGeom prst="rect">
            <a:avLst/>
          </a:prstGeom>
          <a:noFill/>
          <a:ln>
            <a:noFill/>
          </a:ln>
        </p:spPr>
      </p:pic>
      <p:pic>
        <p:nvPicPr>
          <p:cNvPr id="29" name="Google Shape;29;p3"/>
          <p:cNvPicPr preferRelativeResize="0"/>
          <p:nvPr/>
        </p:nvPicPr>
        <p:blipFill>
          <a:blip r:embed="rId5">
            <a:alphaModFix/>
          </a:blip>
          <a:stretch>
            <a:fillRect/>
          </a:stretch>
        </p:blipFill>
        <p:spPr>
          <a:xfrm>
            <a:off x="5941581" y="711496"/>
            <a:ext cx="1313988" cy="1293307"/>
          </a:xfrm>
          <a:prstGeom prst="rect">
            <a:avLst/>
          </a:prstGeom>
          <a:noFill/>
          <a:ln>
            <a:noFill/>
          </a:ln>
        </p:spPr>
      </p:pic>
      <p:pic>
        <p:nvPicPr>
          <p:cNvPr id="30" name="Google Shape;30;p3"/>
          <p:cNvPicPr preferRelativeResize="0"/>
          <p:nvPr/>
        </p:nvPicPr>
        <p:blipFill>
          <a:blip r:embed="rId5">
            <a:alphaModFix/>
          </a:blip>
          <a:stretch>
            <a:fillRect/>
          </a:stretch>
        </p:blipFill>
        <p:spPr>
          <a:xfrm>
            <a:off x="7387100" y="3062074"/>
            <a:ext cx="936025" cy="921275"/>
          </a:xfrm>
          <a:prstGeom prst="rect">
            <a:avLst/>
          </a:prstGeom>
          <a:noFill/>
          <a:ln>
            <a:noFill/>
          </a:ln>
        </p:spPr>
      </p:pic>
      <p:pic>
        <p:nvPicPr>
          <p:cNvPr id="31" name="Google Shape;31;p3"/>
          <p:cNvPicPr preferRelativeResize="0"/>
          <p:nvPr/>
        </p:nvPicPr>
        <p:blipFill rotWithShape="1">
          <a:blip r:embed="rId4">
            <a:alphaModFix/>
          </a:blip>
          <a:srcRect b="43886" l="0" r="0" t="0"/>
          <a:stretch/>
        </p:blipFill>
        <p:spPr>
          <a:xfrm>
            <a:off x="5902900" y="4209475"/>
            <a:ext cx="1680350" cy="934025"/>
          </a:xfrm>
          <a:prstGeom prst="rect">
            <a:avLst/>
          </a:prstGeom>
          <a:noFill/>
          <a:ln>
            <a:noFill/>
          </a:ln>
        </p:spPr>
      </p:pic>
      <p:pic>
        <p:nvPicPr>
          <p:cNvPr id="32" name="Google Shape;32;p3"/>
          <p:cNvPicPr preferRelativeResize="0"/>
          <p:nvPr/>
        </p:nvPicPr>
        <p:blipFill rotWithShape="1">
          <a:blip r:embed="rId4">
            <a:alphaModFix/>
          </a:blip>
          <a:srcRect b="0" l="0" r="0" t="31689"/>
          <a:stretch/>
        </p:blipFill>
        <p:spPr>
          <a:xfrm>
            <a:off x="3629000" y="0"/>
            <a:ext cx="2083750" cy="1403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bg>
      <p:bgPr>
        <a:blipFill>
          <a:blip r:embed="rId2">
            <a:alphaModFix/>
          </a:blip>
          <a:stretch>
            <a:fillRect/>
          </a:stretch>
        </a:blipFill>
      </p:bgPr>
    </p:bg>
    <p:spTree>
      <p:nvGrpSpPr>
        <p:cNvPr id="33" name="Shape 33"/>
        <p:cNvGrpSpPr/>
        <p:nvPr/>
      </p:nvGrpSpPr>
      <p:grpSpPr>
        <a:xfrm>
          <a:off x="0" y="0"/>
          <a:ext cx="0" cy="0"/>
          <a:chOff x="0" y="0"/>
          <a:chExt cx="0" cy="0"/>
        </a:xfrm>
      </p:grpSpPr>
      <p:pic>
        <p:nvPicPr>
          <p:cNvPr id="34" name="Google Shape;34;p4"/>
          <p:cNvPicPr preferRelativeResize="0"/>
          <p:nvPr/>
        </p:nvPicPr>
        <p:blipFill>
          <a:blip r:embed="rId3">
            <a:alphaModFix/>
          </a:blip>
          <a:stretch>
            <a:fillRect/>
          </a:stretch>
        </p:blipFill>
        <p:spPr>
          <a:xfrm>
            <a:off x="8166075" y="2563569"/>
            <a:ext cx="595150" cy="589533"/>
          </a:xfrm>
          <a:prstGeom prst="rect">
            <a:avLst/>
          </a:prstGeom>
          <a:noFill/>
          <a:ln>
            <a:noFill/>
          </a:ln>
        </p:spPr>
      </p:pic>
      <p:pic>
        <p:nvPicPr>
          <p:cNvPr id="35" name="Google Shape;35;p4"/>
          <p:cNvPicPr preferRelativeResize="0"/>
          <p:nvPr/>
        </p:nvPicPr>
        <p:blipFill>
          <a:blip r:embed="rId4">
            <a:alphaModFix/>
          </a:blip>
          <a:stretch>
            <a:fillRect/>
          </a:stretch>
        </p:blipFill>
        <p:spPr>
          <a:xfrm>
            <a:off x="7027447" y="297762"/>
            <a:ext cx="595150" cy="589551"/>
          </a:xfrm>
          <a:prstGeom prst="rect">
            <a:avLst/>
          </a:prstGeom>
          <a:noFill/>
          <a:ln>
            <a:noFill/>
          </a:ln>
        </p:spPr>
      </p:pic>
      <p:pic>
        <p:nvPicPr>
          <p:cNvPr id="36" name="Google Shape;36;p4"/>
          <p:cNvPicPr preferRelativeResize="0"/>
          <p:nvPr/>
        </p:nvPicPr>
        <p:blipFill>
          <a:blip r:embed="rId4">
            <a:alphaModFix/>
          </a:blip>
          <a:stretch>
            <a:fillRect/>
          </a:stretch>
        </p:blipFill>
        <p:spPr>
          <a:xfrm>
            <a:off x="1033005" y="3887925"/>
            <a:ext cx="929772" cy="921025"/>
          </a:xfrm>
          <a:prstGeom prst="rect">
            <a:avLst/>
          </a:prstGeom>
          <a:noFill/>
          <a:ln>
            <a:noFill/>
          </a:ln>
        </p:spPr>
      </p:pic>
      <p:sp>
        <p:nvSpPr>
          <p:cNvPr id="37" name="Google Shape;37;p4"/>
          <p:cNvSpPr/>
          <p:nvPr/>
        </p:nvSpPr>
        <p:spPr>
          <a:xfrm>
            <a:off x="665100" y="665100"/>
            <a:ext cx="7813800" cy="3813300"/>
          </a:xfrm>
          <a:prstGeom prst="roundRect">
            <a:avLst>
              <a:gd fmla="val 1630" name="adj"/>
            </a:avLst>
          </a:prstGeom>
          <a:solidFill>
            <a:srgbClr val="001033">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txBox="1"/>
          <p:nvPr>
            <p:ph idx="1" type="body"/>
          </p:nvPr>
        </p:nvSpPr>
        <p:spPr>
          <a:xfrm>
            <a:off x="1291100" y="2161800"/>
            <a:ext cx="6561600" cy="819900"/>
          </a:xfrm>
          <a:prstGeom prst="rect">
            <a:avLst/>
          </a:prstGeom>
        </p:spPr>
        <p:txBody>
          <a:bodyPr anchorCtr="0" anchor="ctr" bIns="0" lIns="0" spcFirstLastPara="1" rIns="0" wrap="square" tIns="0">
            <a:noAutofit/>
          </a:bodyPr>
          <a:lstStyle>
            <a:lvl1pPr indent="-431800" lvl="0" marL="457200" rtl="0" algn="ctr">
              <a:spcBef>
                <a:spcPts val="600"/>
              </a:spcBef>
              <a:spcAft>
                <a:spcPts val="0"/>
              </a:spcAft>
              <a:buSzPts val="3200"/>
              <a:buChar char="▸"/>
              <a:defRPr sz="3200"/>
            </a:lvl1pPr>
            <a:lvl2pPr indent="-431800" lvl="1" marL="914400" rtl="0" algn="ctr">
              <a:spcBef>
                <a:spcPts val="0"/>
              </a:spcBef>
              <a:spcAft>
                <a:spcPts val="0"/>
              </a:spcAft>
              <a:buSzPts val="3200"/>
              <a:buChar char="▹"/>
              <a:defRPr sz="3200"/>
            </a:lvl2pPr>
            <a:lvl3pPr indent="-431800" lvl="2" marL="1371600" rtl="0" algn="ctr">
              <a:spcBef>
                <a:spcPts val="0"/>
              </a:spcBef>
              <a:spcAft>
                <a:spcPts val="0"/>
              </a:spcAft>
              <a:buSzPts val="3200"/>
              <a:buChar char="▹"/>
              <a:defRPr sz="3200"/>
            </a:lvl3pPr>
            <a:lvl4pPr indent="-431800" lvl="3" marL="1828800" rtl="0" algn="ctr">
              <a:spcBef>
                <a:spcPts val="0"/>
              </a:spcBef>
              <a:spcAft>
                <a:spcPts val="0"/>
              </a:spcAft>
              <a:buSzPts val="3200"/>
              <a:buChar char="▹"/>
              <a:defRPr sz="3200"/>
            </a:lvl4pPr>
            <a:lvl5pPr indent="-431800" lvl="4" marL="2286000" rtl="0" algn="ctr">
              <a:spcBef>
                <a:spcPts val="0"/>
              </a:spcBef>
              <a:spcAft>
                <a:spcPts val="0"/>
              </a:spcAft>
              <a:buSzPts val="3200"/>
              <a:buChar char="▹"/>
              <a:defRPr sz="3200"/>
            </a:lvl5pPr>
            <a:lvl6pPr indent="-431800" lvl="5" marL="2743200" rtl="0" algn="ctr">
              <a:spcBef>
                <a:spcPts val="0"/>
              </a:spcBef>
              <a:spcAft>
                <a:spcPts val="0"/>
              </a:spcAft>
              <a:buSzPts val="3200"/>
              <a:buChar char="▹"/>
              <a:defRPr sz="3200"/>
            </a:lvl6pPr>
            <a:lvl7pPr indent="-431800" lvl="6" marL="3200400" rtl="0" algn="ctr">
              <a:spcBef>
                <a:spcPts val="0"/>
              </a:spcBef>
              <a:spcAft>
                <a:spcPts val="0"/>
              </a:spcAft>
              <a:buSzPts val="3200"/>
              <a:buChar char="▹"/>
              <a:defRPr sz="3200"/>
            </a:lvl7pPr>
            <a:lvl8pPr indent="-431800" lvl="7" marL="3657600" rtl="0" algn="ctr">
              <a:spcBef>
                <a:spcPts val="0"/>
              </a:spcBef>
              <a:spcAft>
                <a:spcPts val="0"/>
              </a:spcAft>
              <a:buSzPts val="3200"/>
              <a:buChar char="▹"/>
              <a:defRPr sz="3200"/>
            </a:lvl8pPr>
            <a:lvl9pPr indent="-431800" lvl="8" marL="4114800" rtl="0" algn="ctr">
              <a:spcBef>
                <a:spcPts val="0"/>
              </a:spcBef>
              <a:spcAft>
                <a:spcPts val="0"/>
              </a:spcAft>
              <a:buSzPts val="3200"/>
              <a:buChar char="■"/>
              <a:defRPr sz="3200"/>
            </a:lvl9pPr>
          </a:lstStyle>
          <a:p/>
        </p:txBody>
      </p:sp>
      <p:sp>
        <p:nvSpPr>
          <p:cNvPr id="39" name="Google Shape;39;p4"/>
          <p:cNvSpPr txBox="1"/>
          <p:nvPr/>
        </p:nvSpPr>
        <p:spPr>
          <a:xfrm>
            <a:off x="3593400" y="419937"/>
            <a:ext cx="1957200" cy="653700"/>
          </a:xfrm>
          <a:prstGeom prst="rect">
            <a:avLst/>
          </a:prstGeom>
          <a:noFill/>
          <a:ln>
            <a:noFill/>
          </a:ln>
          <a:effectLst>
            <a:outerShdw blurRad="85725" rotWithShape="0" algn="bl" dir="5400000" dist="28575">
              <a:srgbClr val="000000">
                <a:alpha val="24000"/>
              </a:srgbClr>
            </a:outerShdw>
          </a:effectLst>
        </p:spPr>
        <p:txBody>
          <a:bodyPr anchorCtr="0" anchor="t" bIns="0" lIns="0" spcFirstLastPara="1" rIns="0" wrap="square" tIns="0">
            <a:noAutofit/>
          </a:bodyPr>
          <a:lstStyle/>
          <a:p>
            <a:pPr indent="0" lvl="0" marL="0" rtl="0" algn="ctr">
              <a:spcBef>
                <a:spcPts val="0"/>
              </a:spcBef>
              <a:spcAft>
                <a:spcPts val="0"/>
              </a:spcAft>
              <a:buNone/>
            </a:pPr>
            <a:r>
              <a:rPr b="1" lang="en" sz="6000">
                <a:solidFill>
                  <a:schemeClr val="lt1"/>
                </a:solidFill>
                <a:latin typeface="Encode Sans Semi Condensed"/>
                <a:ea typeface="Encode Sans Semi Condensed"/>
                <a:cs typeface="Encode Sans Semi Condensed"/>
                <a:sym typeface="Encode Sans Semi Condensed"/>
              </a:rPr>
              <a:t>“</a:t>
            </a:r>
            <a:endParaRPr b="1" sz="6000">
              <a:solidFill>
                <a:schemeClr val="lt1"/>
              </a:solidFill>
              <a:latin typeface="Encode Sans Semi Condensed"/>
              <a:ea typeface="Encode Sans Semi Condensed"/>
              <a:cs typeface="Encode Sans Semi Condensed"/>
              <a:sym typeface="Encode Sans Semi Condensed"/>
            </a:endParaRPr>
          </a:p>
        </p:txBody>
      </p:sp>
      <p:sp>
        <p:nvSpPr>
          <p:cNvPr id="40" name="Google Shape;40;p4"/>
          <p:cNvSpPr txBox="1"/>
          <p:nvPr>
            <p:ph idx="12" type="sldNum"/>
          </p:nvPr>
        </p:nvSpPr>
        <p:spPr>
          <a:xfrm>
            <a:off x="4297650" y="4673651"/>
            <a:ext cx="548700" cy="393600"/>
          </a:xfrm>
          <a:prstGeom prst="rect">
            <a:avLst/>
          </a:prstGeom>
        </p:spPr>
        <p:txBody>
          <a:bodyPr anchorCtr="0" anchor="ctr" bIns="0" lIns="0" spcFirstLastPara="1" rIns="0" wrap="square" tIns="0">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41" name="Google Shape;41;p4"/>
          <p:cNvPicPr preferRelativeResize="0"/>
          <p:nvPr/>
        </p:nvPicPr>
        <p:blipFill rotWithShape="1">
          <a:blip r:embed="rId3">
            <a:alphaModFix/>
          </a:blip>
          <a:srcRect b="0" l="0" r="0" t="30623"/>
          <a:stretch/>
        </p:blipFill>
        <p:spPr>
          <a:xfrm>
            <a:off x="1048650" y="0"/>
            <a:ext cx="1732350" cy="1185075"/>
          </a:xfrm>
          <a:prstGeom prst="rect">
            <a:avLst/>
          </a:prstGeom>
          <a:noFill/>
          <a:ln>
            <a:noFill/>
          </a:ln>
        </p:spPr>
      </p:pic>
      <p:pic>
        <p:nvPicPr>
          <p:cNvPr id="42" name="Google Shape;42;p4"/>
          <p:cNvPicPr preferRelativeResize="0"/>
          <p:nvPr/>
        </p:nvPicPr>
        <p:blipFill>
          <a:blip r:embed="rId5">
            <a:alphaModFix/>
          </a:blip>
          <a:stretch>
            <a:fillRect/>
          </a:stretch>
        </p:blipFill>
        <p:spPr>
          <a:xfrm>
            <a:off x="281325" y="1351150"/>
            <a:ext cx="710100" cy="698925"/>
          </a:xfrm>
          <a:prstGeom prst="rect">
            <a:avLst/>
          </a:prstGeom>
          <a:noFill/>
          <a:ln>
            <a:noFill/>
          </a:ln>
        </p:spPr>
      </p:pic>
      <p:pic>
        <p:nvPicPr>
          <p:cNvPr id="43" name="Google Shape;43;p4"/>
          <p:cNvPicPr preferRelativeResize="0"/>
          <p:nvPr/>
        </p:nvPicPr>
        <p:blipFill>
          <a:blip r:embed="rId5">
            <a:alphaModFix/>
          </a:blip>
          <a:stretch>
            <a:fillRect/>
          </a:stretch>
        </p:blipFill>
        <p:spPr>
          <a:xfrm>
            <a:off x="7327875" y="3817675"/>
            <a:ext cx="1007150" cy="991275"/>
          </a:xfrm>
          <a:prstGeom prst="rect">
            <a:avLst/>
          </a:prstGeom>
          <a:noFill/>
          <a:ln>
            <a:noFill/>
          </a:ln>
        </p:spPr>
      </p:pic>
      <p:pic>
        <p:nvPicPr>
          <p:cNvPr id="44" name="Google Shape;44;p4"/>
          <p:cNvPicPr preferRelativeResize="0"/>
          <p:nvPr/>
        </p:nvPicPr>
        <p:blipFill rotWithShape="1">
          <a:blip r:embed="rId3">
            <a:alphaModFix/>
          </a:blip>
          <a:srcRect b="0" l="0" r="28769" t="0"/>
          <a:stretch/>
        </p:blipFill>
        <p:spPr>
          <a:xfrm>
            <a:off x="7910125" y="182975"/>
            <a:ext cx="1233875" cy="1716025"/>
          </a:xfrm>
          <a:prstGeom prst="rect">
            <a:avLst/>
          </a:prstGeom>
          <a:noFill/>
          <a:ln>
            <a:noFill/>
          </a:ln>
        </p:spPr>
      </p:pic>
      <p:pic>
        <p:nvPicPr>
          <p:cNvPr id="45" name="Google Shape;45;p4"/>
          <p:cNvPicPr preferRelativeResize="0"/>
          <p:nvPr/>
        </p:nvPicPr>
        <p:blipFill rotWithShape="1">
          <a:blip r:embed="rId3">
            <a:alphaModFix/>
          </a:blip>
          <a:srcRect b="0" l="29303" r="0" t="0"/>
          <a:stretch/>
        </p:blipFill>
        <p:spPr>
          <a:xfrm>
            <a:off x="0" y="2680300"/>
            <a:ext cx="315900" cy="442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46" name="Shape 46"/>
        <p:cNvGrpSpPr/>
        <p:nvPr/>
      </p:nvGrpSpPr>
      <p:grpSpPr>
        <a:xfrm>
          <a:off x="0" y="0"/>
          <a:ext cx="0" cy="0"/>
          <a:chOff x="0" y="0"/>
          <a:chExt cx="0" cy="0"/>
        </a:xfrm>
      </p:grpSpPr>
      <p:pic>
        <p:nvPicPr>
          <p:cNvPr id="47" name="Google Shape;47;p5"/>
          <p:cNvPicPr preferRelativeResize="0"/>
          <p:nvPr/>
        </p:nvPicPr>
        <p:blipFill>
          <a:blip r:embed="rId2">
            <a:alphaModFix/>
          </a:blip>
          <a:stretch>
            <a:fillRect/>
          </a:stretch>
        </p:blipFill>
        <p:spPr>
          <a:xfrm>
            <a:off x="8486650" y="532325"/>
            <a:ext cx="559400" cy="551575"/>
          </a:xfrm>
          <a:prstGeom prst="rect">
            <a:avLst/>
          </a:prstGeom>
          <a:noFill/>
          <a:ln>
            <a:noFill/>
          </a:ln>
        </p:spPr>
      </p:pic>
      <p:grpSp>
        <p:nvGrpSpPr>
          <p:cNvPr id="48" name="Google Shape;48;p5"/>
          <p:cNvGrpSpPr/>
          <p:nvPr/>
        </p:nvGrpSpPr>
        <p:grpSpPr>
          <a:xfrm>
            <a:off x="0" y="809153"/>
            <a:ext cx="9144000" cy="665100"/>
            <a:chOff x="0" y="809153"/>
            <a:chExt cx="9144000" cy="665100"/>
          </a:xfrm>
        </p:grpSpPr>
        <p:sp>
          <p:nvSpPr>
            <p:cNvPr id="49" name="Google Shape;49;p5"/>
            <p:cNvSpPr/>
            <p:nvPr/>
          </p:nvSpPr>
          <p:spPr>
            <a:xfrm>
              <a:off x="0" y="809153"/>
              <a:ext cx="9144000" cy="665100"/>
            </a:xfrm>
            <a:prstGeom prst="rect">
              <a:avLst/>
            </a:prstGeom>
            <a:solidFill>
              <a:srgbClr val="001033">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0" y="809153"/>
              <a:ext cx="81600" cy="66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 name="Google Shape;51;p5"/>
          <p:cNvSpPr txBox="1"/>
          <p:nvPr>
            <p:ph type="title"/>
          </p:nvPr>
        </p:nvSpPr>
        <p:spPr>
          <a:xfrm>
            <a:off x="514800" y="809150"/>
            <a:ext cx="6373800" cy="665100"/>
          </a:xfrm>
          <a:prstGeom prst="rect">
            <a:avLst/>
          </a:prstGeom>
        </p:spPr>
        <p:txBody>
          <a:bodyPr anchorCtr="0" anchor="ctr"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2" name="Google Shape;52;p5"/>
          <p:cNvSpPr txBox="1"/>
          <p:nvPr>
            <p:ph idx="1" type="body"/>
          </p:nvPr>
        </p:nvSpPr>
        <p:spPr>
          <a:xfrm>
            <a:off x="514800" y="1582772"/>
            <a:ext cx="6373800" cy="2889900"/>
          </a:xfrm>
          <a:prstGeom prst="rect">
            <a:avLst/>
          </a:prstGeom>
        </p:spPr>
        <p:txBody>
          <a:bodyPr anchorCtr="0" anchor="t" bIns="0" lIns="0" spcFirstLastPara="1" rIns="0" wrap="square" tIns="0">
            <a:noAutofit/>
          </a:bodyPr>
          <a:lstStyle>
            <a:lvl1pPr indent="-381000" lvl="0" marL="457200" rtl="0">
              <a:spcBef>
                <a:spcPts val="60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53" name="Google Shape;53;p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54" name="Google Shape;54;p5"/>
          <p:cNvPicPr preferRelativeResize="0"/>
          <p:nvPr/>
        </p:nvPicPr>
        <p:blipFill rotWithShape="1">
          <a:blip r:embed="rId3">
            <a:alphaModFix/>
          </a:blip>
          <a:srcRect b="0" l="0" r="0" t="24000"/>
          <a:stretch/>
        </p:blipFill>
        <p:spPr>
          <a:xfrm>
            <a:off x="5899875" y="0"/>
            <a:ext cx="1446375" cy="1083900"/>
          </a:xfrm>
          <a:prstGeom prst="rect">
            <a:avLst/>
          </a:prstGeom>
          <a:noFill/>
          <a:ln>
            <a:noFill/>
          </a:ln>
        </p:spPr>
      </p:pic>
      <p:pic>
        <p:nvPicPr>
          <p:cNvPr id="55" name="Google Shape;55;p5"/>
          <p:cNvPicPr preferRelativeResize="0"/>
          <p:nvPr/>
        </p:nvPicPr>
        <p:blipFill>
          <a:blip r:embed="rId4">
            <a:alphaModFix/>
          </a:blip>
          <a:stretch>
            <a:fillRect/>
          </a:stretch>
        </p:blipFill>
        <p:spPr>
          <a:xfrm>
            <a:off x="7231799" y="1156949"/>
            <a:ext cx="1004350" cy="988528"/>
          </a:xfrm>
          <a:prstGeom prst="rect">
            <a:avLst/>
          </a:prstGeom>
          <a:noFill/>
          <a:ln>
            <a:noFill/>
          </a:ln>
        </p:spPr>
      </p:pic>
      <p:pic>
        <p:nvPicPr>
          <p:cNvPr id="56" name="Google Shape;56;p5"/>
          <p:cNvPicPr preferRelativeResize="0"/>
          <p:nvPr/>
        </p:nvPicPr>
        <p:blipFill rotWithShape="1">
          <a:blip r:embed="rId3">
            <a:alphaModFix/>
          </a:blip>
          <a:srcRect b="0" l="0" r="24408" t="0"/>
          <a:stretch/>
        </p:blipFill>
        <p:spPr>
          <a:xfrm>
            <a:off x="7926475" y="2877225"/>
            <a:ext cx="1217525" cy="1595450"/>
          </a:xfrm>
          <a:prstGeom prst="rect">
            <a:avLst/>
          </a:prstGeom>
          <a:noFill/>
          <a:ln>
            <a:noFill/>
          </a:ln>
        </p:spPr>
      </p:pic>
      <p:pic>
        <p:nvPicPr>
          <p:cNvPr id="57" name="Google Shape;57;p5"/>
          <p:cNvPicPr preferRelativeResize="0"/>
          <p:nvPr/>
        </p:nvPicPr>
        <p:blipFill>
          <a:blip r:embed="rId4">
            <a:alphaModFix/>
          </a:blip>
          <a:stretch>
            <a:fillRect/>
          </a:stretch>
        </p:blipFill>
        <p:spPr>
          <a:xfrm>
            <a:off x="6670500" y="3652326"/>
            <a:ext cx="675747" cy="665100"/>
          </a:xfrm>
          <a:prstGeom prst="rect">
            <a:avLst/>
          </a:prstGeom>
          <a:noFill/>
          <a:ln>
            <a:noFill/>
          </a:ln>
        </p:spPr>
      </p:pic>
      <p:pic>
        <p:nvPicPr>
          <p:cNvPr id="58" name="Google Shape;58;p5"/>
          <p:cNvPicPr preferRelativeResize="0"/>
          <p:nvPr/>
        </p:nvPicPr>
        <p:blipFill rotWithShape="1">
          <a:blip r:embed="rId2">
            <a:alphaModFix/>
          </a:blip>
          <a:srcRect b="31745" l="0" r="0" t="0"/>
          <a:stretch/>
        </p:blipFill>
        <p:spPr>
          <a:xfrm>
            <a:off x="7671150" y="4688726"/>
            <a:ext cx="675750" cy="4547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59" name="Shape 59"/>
        <p:cNvGrpSpPr/>
        <p:nvPr/>
      </p:nvGrpSpPr>
      <p:grpSpPr>
        <a:xfrm>
          <a:off x="0" y="0"/>
          <a:ext cx="0" cy="0"/>
          <a:chOff x="0" y="0"/>
          <a:chExt cx="0" cy="0"/>
        </a:xfrm>
      </p:grpSpPr>
      <p:pic>
        <p:nvPicPr>
          <p:cNvPr id="60" name="Google Shape;60;p6"/>
          <p:cNvPicPr preferRelativeResize="0"/>
          <p:nvPr/>
        </p:nvPicPr>
        <p:blipFill>
          <a:blip r:embed="rId2">
            <a:alphaModFix/>
          </a:blip>
          <a:stretch>
            <a:fillRect/>
          </a:stretch>
        </p:blipFill>
        <p:spPr>
          <a:xfrm>
            <a:off x="7728625" y="490650"/>
            <a:ext cx="675750" cy="666298"/>
          </a:xfrm>
          <a:prstGeom prst="rect">
            <a:avLst/>
          </a:prstGeom>
          <a:noFill/>
          <a:ln>
            <a:noFill/>
          </a:ln>
        </p:spPr>
      </p:pic>
      <p:pic>
        <p:nvPicPr>
          <p:cNvPr id="61" name="Google Shape;61;p6"/>
          <p:cNvPicPr preferRelativeResize="0"/>
          <p:nvPr/>
        </p:nvPicPr>
        <p:blipFill rotWithShape="1">
          <a:blip r:embed="rId2">
            <a:alphaModFix/>
          </a:blip>
          <a:srcRect b="31745" l="0" r="0" t="0"/>
          <a:stretch/>
        </p:blipFill>
        <p:spPr>
          <a:xfrm>
            <a:off x="7671150" y="4688726"/>
            <a:ext cx="675750" cy="454775"/>
          </a:xfrm>
          <a:prstGeom prst="rect">
            <a:avLst/>
          </a:prstGeom>
          <a:noFill/>
          <a:ln>
            <a:noFill/>
          </a:ln>
        </p:spPr>
      </p:pic>
      <p:grpSp>
        <p:nvGrpSpPr>
          <p:cNvPr id="62" name="Google Shape;62;p6"/>
          <p:cNvGrpSpPr/>
          <p:nvPr/>
        </p:nvGrpSpPr>
        <p:grpSpPr>
          <a:xfrm>
            <a:off x="0" y="809153"/>
            <a:ext cx="9144000" cy="665100"/>
            <a:chOff x="0" y="809153"/>
            <a:chExt cx="9144000" cy="665100"/>
          </a:xfrm>
        </p:grpSpPr>
        <p:sp>
          <p:nvSpPr>
            <p:cNvPr id="63" name="Google Shape;63;p6"/>
            <p:cNvSpPr/>
            <p:nvPr/>
          </p:nvSpPr>
          <p:spPr>
            <a:xfrm>
              <a:off x="0" y="809153"/>
              <a:ext cx="9144000" cy="665100"/>
            </a:xfrm>
            <a:prstGeom prst="rect">
              <a:avLst/>
            </a:prstGeom>
            <a:solidFill>
              <a:srgbClr val="001033">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a:off x="0" y="809153"/>
              <a:ext cx="81600" cy="66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6"/>
          <p:cNvSpPr txBox="1"/>
          <p:nvPr>
            <p:ph type="title"/>
          </p:nvPr>
        </p:nvSpPr>
        <p:spPr>
          <a:xfrm>
            <a:off x="514800" y="809150"/>
            <a:ext cx="6373800" cy="665100"/>
          </a:xfrm>
          <a:prstGeom prst="rect">
            <a:avLst/>
          </a:prstGeom>
        </p:spPr>
        <p:txBody>
          <a:bodyPr anchorCtr="0" anchor="ctr"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6" name="Google Shape;66;p6"/>
          <p:cNvSpPr txBox="1"/>
          <p:nvPr>
            <p:ph idx="1" type="body"/>
          </p:nvPr>
        </p:nvSpPr>
        <p:spPr>
          <a:xfrm>
            <a:off x="514800" y="1582775"/>
            <a:ext cx="2991000" cy="29604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67" name="Google Shape;67;p6"/>
          <p:cNvSpPr txBox="1"/>
          <p:nvPr>
            <p:ph idx="2" type="body"/>
          </p:nvPr>
        </p:nvSpPr>
        <p:spPr>
          <a:xfrm>
            <a:off x="3897594" y="1582775"/>
            <a:ext cx="2991000" cy="29604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68" name="Google Shape;68;p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9" name="Google Shape;69;p6"/>
          <p:cNvPicPr preferRelativeResize="0"/>
          <p:nvPr/>
        </p:nvPicPr>
        <p:blipFill rotWithShape="1">
          <a:blip r:embed="rId3">
            <a:alphaModFix/>
          </a:blip>
          <a:srcRect b="0" l="0" r="0" t="24000"/>
          <a:stretch/>
        </p:blipFill>
        <p:spPr>
          <a:xfrm>
            <a:off x="6282250" y="0"/>
            <a:ext cx="1446375" cy="1083900"/>
          </a:xfrm>
          <a:prstGeom prst="rect">
            <a:avLst/>
          </a:prstGeom>
          <a:noFill/>
          <a:ln>
            <a:noFill/>
          </a:ln>
        </p:spPr>
      </p:pic>
      <p:pic>
        <p:nvPicPr>
          <p:cNvPr id="70" name="Google Shape;70;p6"/>
          <p:cNvPicPr preferRelativeResize="0"/>
          <p:nvPr/>
        </p:nvPicPr>
        <p:blipFill>
          <a:blip r:embed="rId4">
            <a:alphaModFix/>
          </a:blip>
          <a:stretch>
            <a:fillRect/>
          </a:stretch>
        </p:blipFill>
        <p:spPr>
          <a:xfrm>
            <a:off x="7330024" y="2266737"/>
            <a:ext cx="1004350" cy="988528"/>
          </a:xfrm>
          <a:prstGeom prst="rect">
            <a:avLst/>
          </a:prstGeom>
          <a:noFill/>
          <a:ln>
            <a:noFill/>
          </a:ln>
        </p:spPr>
      </p:pic>
      <p:pic>
        <p:nvPicPr>
          <p:cNvPr id="71" name="Google Shape;71;p6"/>
          <p:cNvPicPr preferRelativeResize="0"/>
          <p:nvPr/>
        </p:nvPicPr>
        <p:blipFill rotWithShape="1">
          <a:blip r:embed="rId3">
            <a:alphaModFix/>
          </a:blip>
          <a:srcRect b="0" l="0" r="24408" t="0"/>
          <a:stretch/>
        </p:blipFill>
        <p:spPr>
          <a:xfrm>
            <a:off x="8277325" y="3336980"/>
            <a:ext cx="866675" cy="1135695"/>
          </a:xfrm>
          <a:prstGeom prst="rect">
            <a:avLst/>
          </a:prstGeom>
          <a:noFill/>
          <a:ln>
            <a:noFill/>
          </a:ln>
        </p:spPr>
      </p:pic>
      <p:pic>
        <p:nvPicPr>
          <p:cNvPr id="72" name="Google Shape;72;p6"/>
          <p:cNvPicPr preferRelativeResize="0"/>
          <p:nvPr/>
        </p:nvPicPr>
        <p:blipFill>
          <a:blip r:embed="rId4">
            <a:alphaModFix/>
          </a:blip>
          <a:stretch>
            <a:fillRect/>
          </a:stretch>
        </p:blipFill>
        <p:spPr>
          <a:xfrm>
            <a:off x="8277325" y="1248138"/>
            <a:ext cx="675747" cy="6651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73" name="Shape 73"/>
        <p:cNvGrpSpPr/>
        <p:nvPr/>
      </p:nvGrpSpPr>
      <p:grpSpPr>
        <a:xfrm>
          <a:off x="0" y="0"/>
          <a:ext cx="0" cy="0"/>
          <a:chOff x="0" y="0"/>
          <a:chExt cx="0" cy="0"/>
        </a:xfrm>
      </p:grpSpPr>
      <p:pic>
        <p:nvPicPr>
          <p:cNvPr id="74" name="Google Shape;74;p7"/>
          <p:cNvPicPr preferRelativeResize="0"/>
          <p:nvPr/>
        </p:nvPicPr>
        <p:blipFill>
          <a:blip r:embed="rId2">
            <a:alphaModFix/>
          </a:blip>
          <a:stretch>
            <a:fillRect/>
          </a:stretch>
        </p:blipFill>
        <p:spPr>
          <a:xfrm>
            <a:off x="8486650" y="532325"/>
            <a:ext cx="559400" cy="551575"/>
          </a:xfrm>
          <a:prstGeom prst="rect">
            <a:avLst/>
          </a:prstGeom>
          <a:noFill/>
          <a:ln>
            <a:noFill/>
          </a:ln>
        </p:spPr>
      </p:pic>
      <p:grpSp>
        <p:nvGrpSpPr>
          <p:cNvPr id="75" name="Google Shape;75;p7"/>
          <p:cNvGrpSpPr/>
          <p:nvPr/>
        </p:nvGrpSpPr>
        <p:grpSpPr>
          <a:xfrm>
            <a:off x="0" y="809153"/>
            <a:ext cx="9144000" cy="665100"/>
            <a:chOff x="0" y="809153"/>
            <a:chExt cx="9144000" cy="665100"/>
          </a:xfrm>
        </p:grpSpPr>
        <p:sp>
          <p:nvSpPr>
            <p:cNvPr id="76" name="Google Shape;76;p7"/>
            <p:cNvSpPr/>
            <p:nvPr/>
          </p:nvSpPr>
          <p:spPr>
            <a:xfrm>
              <a:off x="0" y="809153"/>
              <a:ext cx="9144000" cy="665100"/>
            </a:xfrm>
            <a:prstGeom prst="rect">
              <a:avLst/>
            </a:prstGeom>
            <a:solidFill>
              <a:srgbClr val="001033">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p:nvPr/>
          </p:nvSpPr>
          <p:spPr>
            <a:xfrm>
              <a:off x="0" y="809153"/>
              <a:ext cx="81600" cy="66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7"/>
          <p:cNvSpPr txBox="1"/>
          <p:nvPr>
            <p:ph type="title"/>
          </p:nvPr>
        </p:nvSpPr>
        <p:spPr>
          <a:xfrm>
            <a:off x="514800" y="809150"/>
            <a:ext cx="6373800" cy="665100"/>
          </a:xfrm>
          <a:prstGeom prst="rect">
            <a:avLst/>
          </a:prstGeom>
        </p:spPr>
        <p:txBody>
          <a:bodyPr anchorCtr="0" anchor="ctr"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9" name="Google Shape;79;p7"/>
          <p:cNvSpPr txBox="1"/>
          <p:nvPr>
            <p:ph idx="1" type="body"/>
          </p:nvPr>
        </p:nvSpPr>
        <p:spPr>
          <a:xfrm>
            <a:off x="514800" y="1582775"/>
            <a:ext cx="2489400" cy="29604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80" name="Google Shape;80;p7"/>
          <p:cNvSpPr txBox="1"/>
          <p:nvPr>
            <p:ph idx="2" type="body"/>
          </p:nvPr>
        </p:nvSpPr>
        <p:spPr>
          <a:xfrm>
            <a:off x="3295205" y="1582775"/>
            <a:ext cx="2489400" cy="29604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81" name="Google Shape;81;p7"/>
          <p:cNvSpPr txBox="1"/>
          <p:nvPr>
            <p:ph idx="3" type="body"/>
          </p:nvPr>
        </p:nvSpPr>
        <p:spPr>
          <a:xfrm>
            <a:off x="6075610" y="1582775"/>
            <a:ext cx="2489400" cy="2960400"/>
          </a:xfrm>
          <a:prstGeom prst="rect">
            <a:avLst/>
          </a:prstGeom>
        </p:spPr>
        <p:txBody>
          <a:bodyPr anchorCtr="0" anchor="t" bIns="0" lIns="0" spcFirstLastPara="1" rIns="0" wrap="square" tIns="0">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82" name="Google Shape;82;p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3" name="Google Shape;83;p7"/>
          <p:cNvPicPr preferRelativeResize="0"/>
          <p:nvPr/>
        </p:nvPicPr>
        <p:blipFill rotWithShape="1">
          <a:blip r:embed="rId3">
            <a:alphaModFix/>
          </a:blip>
          <a:srcRect b="0" l="0" r="0" t="24000"/>
          <a:stretch/>
        </p:blipFill>
        <p:spPr>
          <a:xfrm>
            <a:off x="5899875" y="0"/>
            <a:ext cx="1446375" cy="1083900"/>
          </a:xfrm>
          <a:prstGeom prst="rect">
            <a:avLst/>
          </a:prstGeom>
          <a:noFill/>
          <a:ln>
            <a:noFill/>
          </a:ln>
        </p:spPr>
      </p:pic>
      <p:pic>
        <p:nvPicPr>
          <p:cNvPr id="84" name="Google Shape;84;p7"/>
          <p:cNvPicPr preferRelativeResize="0"/>
          <p:nvPr/>
        </p:nvPicPr>
        <p:blipFill>
          <a:blip r:embed="rId4">
            <a:alphaModFix/>
          </a:blip>
          <a:stretch>
            <a:fillRect/>
          </a:stretch>
        </p:blipFill>
        <p:spPr>
          <a:xfrm>
            <a:off x="7488675" y="1026200"/>
            <a:ext cx="675750" cy="665102"/>
          </a:xfrm>
          <a:prstGeom prst="rect">
            <a:avLst/>
          </a:prstGeom>
          <a:noFill/>
          <a:ln>
            <a:noFill/>
          </a:ln>
        </p:spPr>
      </p:pic>
      <p:pic>
        <p:nvPicPr>
          <p:cNvPr id="85" name="Google Shape;85;p7"/>
          <p:cNvPicPr preferRelativeResize="0"/>
          <p:nvPr/>
        </p:nvPicPr>
        <p:blipFill rotWithShape="1">
          <a:blip r:embed="rId3">
            <a:alphaModFix/>
          </a:blip>
          <a:srcRect b="0" l="0" r="58044" t="0"/>
          <a:stretch/>
        </p:blipFill>
        <p:spPr>
          <a:xfrm>
            <a:off x="8486650" y="2877225"/>
            <a:ext cx="675750" cy="15954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pic>
        <p:nvPicPr>
          <p:cNvPr id="87" name="Google Shape;87;p8"/>
          <p:cNvPicPr preferRelativeResize="0"/>
          <p:nvPr/>
        </p:nvPicPr>
        <p:blipFill>
          <a:blip r:embed="rId2">
            <a:alphaModFix/>
          </a:blip>
          <a:stretch>
            <a:fillRect/>
          </a:stretch>
        </p:blipFill>
        <p:spPr>
          <a:xfrm>
            <a:off x="7728625" y="490650"/>
            <a:ext cx="675750" cy="666298"/>
          </a:xfrm>
          <a:prstGeom prst="rect">
            <a:avLst/>
          </a:prstGeom>
          <a:noFill/>
          <a:ln>
            <a:noFill/>
          </a:ln>
        </p:spPr>
      </p:pic>
      <p:pic>
        <p:nvPicPr>
          <p:cNvPr id="88" name="Google Shape;88;p8"/>
          <p:cNvPicPr preferRelativeResize="0"/>
          <p:nvPr/>
        </p:nvPicPr>
        <p:blipFill rotWithShape="1">
          <a:blip r:embed="rId2">
            <a:alphaModFix/>
          </a:blip>
          <a:srcRect b="31745" l="0" r="0" t="0"/>
          <a:stretch/>
        </p:blipFill>
        <p:spPr>
          <a:xfrm>
            <a:off x="7671150" y="4688726"/>
            <a:ext cx="675750" cy="454775"/>
          </a:xfrm>
          <a:prstGeom prst="rect">
            <a:avLst/>
          </a:prstGeom>
          <a:noFill/>
          <a:ln>
            <a:noFill/>
          </a:ln>
        </p:spPr>
      </p:pic>
      <p:grpSp>
        <p:nvGrpSpPr>
          <p:cNvPr id="89" name="Google Shape;89;p8"/>
          <p:cNvGrpSpPr/>
          <p:nvPr/>
        </p:nvGrpSpPr>
        <p:grpSpPr>
          <a:xfrm>
            <a:off x="0" y="809153"/>
            <a:ext cx="9144000" cy="665100"/>
            <a:chOff x="0" y="809153"/>
            <a:chExt cx="9144000" cy="665100"/>
          </a:xfrm>
        </p:grpSpPr>
        <p:sp>
          <p:nvSpPr>
            <p:cNvPr id="90" name="Google Shape;90;p8"/>
            <p:cNvSpPr/>
            <p:nvPr/>
          </p:nvSpPr>
          <p:spPr>
            <a:xfrm>
              <a:off x="0" y="809153"/>
              <a:ext cx="9144000" cy="665100"/>
            </a:xfrm>
            <a:prstGeom prst="rect">
              <a:avLst/>
            </a:prstGeom>
            <a:solidFill>
              <a:srgbClr val="001033">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0" y="809153"/>
              <a:ext cx="81600" cy="66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8"/>
          <p:cNvSpPr txBox="1"/>
          <p:nvPr>
            <p:ph type="title"/>
          </p:nvPr>
        </p:nvSpPr>
        <p:spPr>
          <a:xfrm>
            <a:off x="514800" y="809150"/>
            <a:ext cx="6373800" cy="665100"/>
          </a:xfrm>
          <a:prstGeom prst="rect">
            <a:avLst/>
          </a:prstGeom>
        </p:spPr>
        <p:txBody>
          <a:bodyPr anchorCtr="0" anchor="ctr"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93" name="Google Shape;93;p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4" name="Google Shape;94;p8"/>
          <p:cNvPicPr preferRelativeResize="0"/>
          <p:nvPr/>
        </p:nvPicPr>
        <p:blipFill rotWithShape="1">
          <a:blip r:embed="rId3">
            <a:alphaModFix/>
          </a:blip>
          <a:srcRect b="0" l="0" r="0" t="24000"/>
          <a:stretch/>
        </p:blipFill>
        <p:spPr>
          <a:xfrm>
            <a:off x="6282250" y="0"/>
            <a:ext cx="1446375" cy="1083900"/>
          </a:xfrm>
          <a:prstGeom prst="rect">
            <a:avLst/>
          </a:prstGeom>
          <a:noFill/>
          <a:ln>
            <a:noFill/>
          </a:ln>
        </p:spPr>
      </p:pic>
      <p:pic>
        <p:nvPicPr>
          <p:cNvPr id="95" name="Google Shape;95;p8"/>
          <p:cNvPicPr preferRelativeResize="0"/>
          <p:nvPr/>
        </p:nvPicPr>
        <p:blipFill>
          <a:blip r:embed="rId4">
            <a:alphaModFix/>
          </a:blip>
          <a:stretch>
            <a:fillRect/>
          </a:stretch>
        </p:blipFill>
        <p:spPr>
          <a:xfrm>
            <a:off x="7330024" y="2266737"/>
            <a:ext cx="1004350" cy="988528"/>
          </a:xfrm>
          <a:prstGeom prst="rect">
            <a:avLst/>
          </a:prstGeom>
          <a:noFill/>
          <a:ln>
            <a:noFill/>
          </a:ln>
        </p:spPr>
      </p:pic>
      <p:pic>
        <p:nvPicPr>
          <p:cNvPr id="96" name="Google Shape;96;p8"/>
          <p:cNvPicPr preferRelativeResize="0"/>
          <p:nvPr/>
        </p:nvPicPr>
        <p:blipFill rotWithShape="1">
          <a:blip r:embed="rId3">
            <a:alphaModFix/>
          </a:blip>
          <a:srcRect b="0" l="0" r="24408" t="0"/>
          <a:stretch/>
        </p:blipFill>
        <p:spPr>
          <a:xfrm>
            <a:off x="8277325" y="3336980"/>
            <a:ext cx="866675" cy="1135695"/>
          </a:xfrm>
          <a:prstGeom prst="rect">
            <a:avLst/>
          </a:prstGeom>
          <a:noFill/>
          <a:ln>
            <a:noFill/>
          </a:ln>
        </p:spPr>
      </p:pic>
      <p:pic>
        <p:nvPicPr>
          <p:cNvPr id="97" name="Google Shape;97;p8"/>
          <p:cNvPicPr preferRelativeResize="0"/>
          <p:nvPr/>
        </p:nvPicPr>
        <p:blipFill>
          <a:blip r:embed="rId4">
            <a:alphaModFix/>
          </a:blip>
          <a:stretch>
            <a:fillRect/>
          </a:stretch>
        </p:blipFill>
        <p:spPr>
          <a:xfrm>
            <a:off x="8277325" y="1248138"/>
            <a:ext cx="675747" cy="6651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small">
  <p:cSld name="TITLE_ONLY_2">
    <p:bg>
      <p:bgPr>
        <a:blipFill>
          <a:blip r:embed="rId2">
            <a:alphaModFix/>
          </a:blip>
          <a:stretch>
            <a:fillRect/>
          </a:stretch>
        </a:blipFill>
      </p:bgPr>
    </p:bg>
    <p:spTree>
      <p:nvGrpSpPr>
        <p:cNvPr id="98" name="Shape 98"/>
        <p:cNvGrpSpPr/>
        <p:nvPr/>
      </p:nvGrpSpPr>
      <p:grpSpPr>
        <a:xfrm>
          <a:off x="0" y="0"/>
          <a:ext cx="0" cy="0"/>
          <a:chOff x="0" y="0"/>
          <a:chExt cx="0" cy="0"/>
        </a:xfrm>
      </p:grpSpPr>
      <p:grpSp>
        <p:nvGrpSpPr>
          <p:cNvPr id="99" name="Google Shape;99;p9"/>
          <p:cNvGrpSpPr/>
          <p:nvPr/>
        </p:nvGrpSpPr>
        <p:grpSpPr>
          <a:xfrm rot="5400000">
            <a:off x="4284135" y="-1236127"/>
            <a:ext cx="575700" cy="3047954"/>
            <a:chOff x="0" y="809153"/>
            <a:chExt cx="575700" cy="665100"/>
          </a:xfrm>
        </p:grpSpPr>
        <p:sp>
          <p:nvSpPr>
            <p:cNvPr id="100" name="Google Shape;100;p9"/>
            <p:cNvSpPr/>
            <p:nvPr/>
          </p:nvSpPr>
          <p:spPr>
            <a:xfrm>
              <a:off x="0" y="809153"/>
              <a:ext cx="575700" cy="665100"/>
            </a:xfrm>
            <a:prstGeom prst="rect">
              <a:avLst/>
            </a:prstGeom>
            <a:solidFill>
              <a:srgbClr val="001033">
                <a:alpha val="329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a:off x="0" y="809153"/>
              <a:ext cx="81600" cy="665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9"/>
          <p:cNvSpPr txBox="1"/>
          <p:nvPr>
            <p:ph type="title"/>
          </p:nvPr>
        </p:nvSpPr>
        <p:spPr>
          <a:xfrm>
            <a:off x="3048003" y="90300"/>
            <a:ext cx="3048000" cy="485400"/>
          </a:xfrm>
          <a:prstGeom prst="rect">
            <a:avLst/>
          </a:prstGeom>
        </p:spPr>
        <p:txBody>
          <a:bodyPr anchorCtr="0" anchor="ctr" bIns="0" lIns="0" spcFirstLastPara="1" rIns="0" wrap="square" tIns="0">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3" name="Google Shape;103;p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4" name="Google Shape;104;p9"/>
          <p:cNvPicPr preferRelativeResize="0"/>
          <p:nvPr/>
        </p:nvPicPr>
        <p:blipFill>
          <a:blip r:embed="rId3">
            <a:alphaModFix/>
          </a:blip>
          <a:stretch>
            <a:fillRect/>
          </a:stretch>
        </p:blipFill>
        <p:spPr>
          <a:xfrm>
            <a:off x="8280475" y="2416469"/>
            <a:ext cx="595150" cy="589533"/>
          </a:xfrm>
          <a:prstGeom prst="rect">
            <a:avLst/>
          </a:prstGeom>
          <a:noFill/>
          <a:ln>
            <a:noFill/>
          </a:ln>
        </p:spPr>
      </p:pic>
      <p:pic>
        <p:nvPicPr>
          <p:cNvPr id="105" name="Google Shape;105;p9"/>
          <p:cNvPicPr preferRelativeResize="0"/>
          <p:nvPr/>
        </p:nvPicPr>
        <p:blipFill>
          <a:blip r:embed="rId4">
            <a:alphaModFix/>
          </a:blip>
          <a:stretch>
            <a:fillRect/>
          </a:stretch>
        </p:blipFill>
        <p:spPr>
          <a:xfrm>
            <a:off x="7027447" y="232387"/>
            <a:ext cx="595150" cy="589551"/>
          </a:xfrm>
          <a:prstGeom prst="rect">
            <a:avLst/>
          </a:prstGeom>
          <a:noFill/>
          <a:ln>
            <a:noFill/>
          </a:ln>
        </p:spPr>
      </p:pic>
      <p:pic>
        <p:nvPicPr>
          <p:cNvPr id="106" name="Google Shape;106;p9"/>
          <p:cNvPicPr preferRelativeResize="0"/>
          <p:nvPr/>
        </p:nvPicPr>
        <p:blipFill>
          <a:blip r:embed="rId4">
            <a:alphaModFix/>
          </a:blip>
          <a:stretch>
            <a:fillRect/>
          </a:stretch>
        </p:blipFill>
        <p:spPr>
          <a:xfrm>
            <a:off x="371105" y="3969625"/>
            <a:ext cx="929773" cy="921025"/>
          </a:xfrm>
          <a:prstGeom prst="rect">
            <a:avLst/>
          </a:prstGeom>
          <a:noFill/>
          <a:ln>
            <a:noFill/>
          </a:ln>
        </p:spPr>
      </p:pic>
      <p:pic>
        <p:nvPicPr>
          <p:cNvPr id="107" name="Google Shape;107;p9"/>
          <p:cNvPicPr preferRelativeResize="0"/>
          <p:nvPr/>
        </p:nvPicPr>
        <p:blipFill rotWithShape="1">
          <a:blip r:embed="rId3">
            <a:alphaModFix/>
          </a:blip>
          <a:srcRect b="0" l="0" r="0" t="30623"/>
          <a:stretch/>
        </p:blipFill>
        <p:spPr>
          <a:xfrm>
            <a:off x="315900" y="0"/>
            <a:ext cx="1732350" cy="1185075"/>
          </a:xfrm>
          <a:prstGeom prst="rect">
            <a:avLst/>
          </a:prstGeom>
          <a:noFill/>
          <a:ln>
            <a:noFill/>
          </a:ln>
        </p:spPr>
      </p:pic>
      <p:pic>
        <p:nvPicPr>
          <p:cNvPr id="108" name="Google Shape;108;p9"/>
          <p:cNvPicPr preferRelativeResize="0"/>
          <p:nvPr/>
        </p:nvPicPr>
        <p:blipFill>
          <a:blip r:embed="rId5">
            <a:alphaModFix/>
          </a:blip>
          <a:stretch>
            <a:fillRect/>
          </a:stretch>
        </p:blipFill>
        <p:spPr>
          <a:xfrm>
            <a:off x="281325" y="1351150"/>
            <a:ext cx="710100" cy="698925"/>
          </a:xfrm>
          <a:prstGeom prst="rect">
            <a:avLst/>
          </a:prstGeom>
          <a:noFill/>
          <a:ln>
            <a:noFill/>
          </a:ln>
        </p:spPr>
      </p:pic>
      <p:pic>
        <p:nvPicPr>
          <p:cNvPr id="109" name="Google Shape;109;p9"/>
          <p:cNvPicPr preferRelativeResize="0"/>
          <p:nvPr/>
        </p:nvPicPr>
        <p:blipFill>
          <a:blip r:embed="rId5">
            <a:alphaModFix/>
          </a:blip>
          <a:stretch>
            <a:fillRect/>
          </a:stretch>
        </p:blipFill>
        <p:spPr>
          <a:xfrm>
            <a:off x="8033925" y="3686350"/>
            <a:ext cx="841700" cy="828425"/>
          </a:xfrm>
          <a:prstGeom prst="rect">
            <a:avLst/>
          </a:prstGeom>
          <a:noFill/>
          <a:ln>
            <a:noFill/>
          </a:ln>
        </p:spPr>
      </p:pic>
      <p:pic>
        <p:nvPicPr>
          <p:cNvPr id="110" name="Google Shape;110;p9"/>
          <p:cNvPicPr preferRelativeResize="0"/>
          <p:nvPr/>
        </p:nvPicPr>
        <p:blipFill rotWithShape="1">
          <a:blip r:embed="rId3">
            <a:alphaModFix/>
          </a:blip>
          <a:srcRect b="0" l="0" r="28769" t="0"/>
          <a:stretch/>
        </p:blipFill>
        <p:spPr>
          <a:xfrm>
            <a:off x="7910125" y="182975"/>
            <a:ext cx="1233875" cy="1716025"/>
          </a:xfrm>
          <a:prstGeom prst="rect">
            <a:avLst/>
          </a:prstGeom>
          <a:noFill/>
          <a:ln>
            <a:noFill/>
          </a:ln>
        </p:spPr>
      </p:pic>
      <p:pic>
        <p:nvPicPr>
          <p:cNvPr id="111" name="Google Shape;111;p9"/>
          <p:cNvPicPr preferRelativeResize="0"/>
          <p:nvPr/>
        </p:nvPicPr>
        <p:blipFill rotWithShape="1">
          <a:blip r:embed="rId3">
            <a:alphaModFix/>
          </a:blip>
          <a:srcRect b="0" l="29303" r="0" t="0"/>
          <a:stretch/>
        </p:blipFill>
        <p:spPr>
          <a:xfrm>
            <a:off x="0" y="2680300"/>
            <a:ext cx="315900" cy="442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with frame">
  <p:cSld name="TITLE_ONLY_1">
    <p:bg>
      <p:bgPr>
        <a:blipFill>
          <a:blip r:embed="rId2">
            <a:alphaModFix/>
          </a:blip>
          <a:stretch>
            <a:fillRect/>
          </a:stretch>
        </a:blipFill>
      </p:bgPr>
    </p:bg>
    <p:spTree>
      <p:nvGrpSpPr>
        <p:cNvPr id="112" name="Shape 112"/>
        <p:cNvGrpSpPr/>
        <p:nvPr/>
      </p:nvGrpSpPr>
      <p:grpSpPr>
        <a:xfrm>
          <a:off x="0" y="0"/>
          <a:ext cx="0" cy="0"/>
          <a:chOff x="0" y="0"/>
          <a:chExt cx="0" cy="0"/>
        </a:xfrm>
      </p:grpSpPr>
      <p:pic>
        <p:nvPicPr>
          <p:cNvPr id="113" name="Google Shape;113;p10"/>
          <p:cNvPicPr preferRelativeResize="0"/>
          <p:nvPr/>
        </p:nvPicPr>
        <p:blipFill>
          <a:blip r:embed="rId3">
            <a:alphaModFix/>
          </a:blip>
          <a:stretch>
            <a:fillRect/>
          </a:stretch>
        </p:blipFill>
        <p:spPr>
          <a:xfrm>
            <a:off x="8201600" y="303725"/>
            <a:ext cx="768250" cy="757500"/>
          </a:xfrm>
          <a:prstGeom prst="rect">
            <a:avLst/>
          </a:prstGeom>
          <a:noFill/>
          <a:ln>
            <a:noFill/>
          </a:ln>
        </p:spPr>
      </p:pic>
      <p:sp>
        <p:nvSpPr>
          <p:cNvPr id="114" name="Google Shape;114;p10"/>
          <p:cNvSpPr/>
          <p:nvPr/>
        </p:nvSpPr>
        <p:spPr>
          <a:xfrm>
            <a:off x="0" y="665100"/>
            <a:ext cx="8478900" cy="3813300"/>
          </a:xfrm>
          <a:prstGeom prst="rect">
            <a:avLst/>
          </a:prstGeom>
          <a:solidFill>
            <a:schemeClr val="lt1"/>
          </a:solidFill>
          <a:ln>
            <a:noFill/>
          </a:ln>
          <a:effectLst>
            <a:outerShdw blurRad="285750" rotWithShape="0" algn="bl" dir="5400000" dist="47625">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10"/>
          <p:cNvGrpSpPr/>
          <p:nvPr/>
        </p:nvGrpSpPr>
        <p:grpSpPr>
          <a:xfrm>
            <a:off x="0" y="885350"/>
            <a:ext cx="8478900" cy="665103"/>
            <a:chOff x="0" y="809150"/>
            <a:chExt cx="8478900" cy="665103"/>
          </a:xfrm>
        </p:grpSpPr>
        <p:sp>
          <p:nvSpPr>
            <p:cNvPr id="116" name="Google Shape;116;p10"/>
            <p:cNvSpPr/>
            <p:nvPr/>
          </p:nvSpPr>
          <p:spPr>
            <a:xfrm>
              <a:off x="0" y="809150"/>
              <a:ext cx="8478900" cy="665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0"/>
            <p:cNvSpPr/>
            <p:nvPr/>
          </p:nvSpPr>
          <p:spPr>
            <a:xfrm>
              <a:off x="0" y="809153"/>
              <a:ext cx="81600" cy="66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0"/>
          <p:cNvSpPr txBox="1"/>
          <p:nvPr>
            <p:ph type="title"/>
          </p:nvPr>
        </p:nvSpPr>
        <p:spPr>
          <a:xfrm>
            <a:off x="514800" y="885350"/>
            <a:ext cx="7697700" cy="6651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000"/>
              <a:buNone/>
              <a:defRPr sz="3000">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p:txBody>
      </p:sp>
      <p:sp>
        <p:nvSpPr>
          <p:cNvPr id="119" name="Google Shape;119;p1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20" name="Google Shape;120;p10"/>
          <p:cNvPicPr preferRelativeResize="0"/>
          <p:nvPr/>
        </p:nvPicPr>
        <p:blipFill rotWithShape="1">
          <a:blip r:embed="rId4">
            <a:alphaModFix/>
          </a:blip>
          <a:srcRect b="0" l="0" r="0" t="24000"/>
          <a:stretch/>
        </p:blipFill>
        <p:spPr>
          <a:xfrm>
            <a:off x="5180775" y="0"/>
            <a:ext cx="1537525" cy="1152200"/>
          </a:xfrm>
          <a:prstGeom prst="rect">
            <a:avLst/>
          </a:prstGeom>
          <a:noFill/>
          <a:ln>
            <a:noFill/>
          </a:ln>
        </p:spPr>
      </p:pic>
      <p:pic>
        <p:nvPicPr>
          <p:cNvPr id="121" name="Google Shape;121;p10"/>
          <p:cNvPicPr preferRelativeResize="0"/>
          <p:nvPr/>
        </p:nvPicPr>
        <p:blipFill>
          <a:blip r:embed="rId5">
            <a:alphaModFix/>
          </a:blip>
          <a:stretch>
            <a:fillRect/>
          </a:stretch>
        </p:blipFill>
        <p:spPr>
          <a:xfrm>
            <a:off x="8071775" y="1364650"/>
            <a:ext cx="809950" cy="797175"/>
          </a:xfrm>
          <a:prstGeom prst="rect">
            <a:avLst/>
          </a:prstGeom>
          <a:noFill/>
          <a:ln>
            <a:noFill/>
          </a:ln>
        </p:spPr>
      </p:pic>
      <p:pic>
        <p:nvPicPr>
          <p:cNvPr id="122" name="Google Shape;122;p10"/>
          <p:cNvPicPr preferRelativeResize="0"/>
          <p:nvPr/>
        </p:nvPicPr>
        <p:blipFill rotWithShape="1">
          <a:blip r:embed="rId4">
            <a:alphaModFix/>
          </a:blip>
          <a:srcRect b="0" l="0" r="65933" t="0"/>
          <a:stretch/>
        </p:blipFill>
        <p:spPr>
          <a:xfrm>
            <a:off x="8595300" y="2877225"/>
            <a:ext cx="548701" cy="1595450"/>
          </a:xfrm>
          <a:prstGeom prst="rect">
            <a:avLst/>
          </a:prstGeom>
          <a:noFill/>
          <a:ln>
            <a:noFill/>
          </a:ln>
        </p:spPr>
      </p:pic>
      <p:pic>
        <p:nvPicPr>
          <p:cNvPr id="123" name="Google Shape;123;p10"/>
          <p:cNvPicPr preferRelativeResize="0"/>
          <p:nvPr/>
        </p:nvPicPr>
        <p:blipFill>
          <a:blip r:embed="rId5">
            <a:alphaModFix/>
          </a:blip>
          <a:stretch>
            <a:fillRect/>
          </a:stretch>
        </p:blipFill>
        <p:spPr>
          <a:xfrm>
            <a:off x="6627150" y="4289726"/>
            <a:ext cx="675747" cy="665100"/>
          </a:xfrm>
          <a:prstGeom prst="rect">
            <a:avLst/>
          </a:prstGeom>
          <a:noFill/>
          <a:ln>
            <a:noFill/>
          </a:ln>
        </p:spPr>
      </p:pic>
      <p:pic>
        <p:nvPicPr>
          <p:cNvPr id="124" name="Google Shape;124;p10"/>
          <p:cNvPicPr preferRelativeResize="0"/>
          <p:nvPr/>
        </p:nvPicPr>
        <p:blipFill rotWithShape="1">
          <a:blip r:embed="rId3">
            <a:alphaModFix/>
          </a:blip>
          <a:srcRect b="31745" l="0" r="0" t="0"/>
          <a:stretch/>
        </p:blipFill>
        <p:spPr>
          <a:xfrm>
            <a:off x="7671150" y="4626473"/>
            <a:ext cx="768250" cy="51702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14800" y="809150"/>
            <a:ext cx="6373800" cy="665100"/>
          </a:xfrm>
          <a:prstGeom prst="rect">
            <a:avLst/>
          </a:prstGeom>
          <a:noFill/>
          <a:ln>
            <a:noFill/>
          </a:ln>
          <a:effectLst>
            <a:outerShdw blurRad="42863" rotWithShape="0" algn="bl" dir="5400000" dist="9525">
              <a:schemeClr val="dk1">
                <a:alpha val="15000"/>
              </a:schemeClr>
            </a:outerShdw>
          </a:effectLst>
        </p:spPr>
        <p:txBody>
          <a:bodyPr anchorCtr="0" anchor="ctr" bIns="0" lIns="0" spcFirstLastPara="1" rIns="0" wrap="square" tIns="0">
            <a:noAutofit/>
          </a:bodyPr>
          <a:lstStyle>
            <a:lvl1pPr lvl="0" rtl="0">
              <a:lnSpc>
                <a:spcPct val="90000"/>
              </a:lnSpc>
              <a:spcBef>
                <a:spcPts val="0"/>
              </a:spcBef>
              <a:spcAft>
                <a:spcPts val="0"/>
              </a:spcAft>
              <a:buClr>
                <a:schemeClr val="lt1"/>
              </a:buClr>
              <a:buSzPts val="3600"/>
              <a:buFont typeface="Abel"/>
              <a:buNone/>
              <a:defRPr b="1" sz="3600">
                <a:solidFill>
                  <a:schemeClr val="lt1"/>
                </a:solidFill>
                <a:latin typeface="Abel"/>
                <a:ea typeface="Abel"/>
                <a:cs typeface="Abel"/>
                <a:sym typeface="Abel"/>
              </a:defRPr>
            </a:lvl1pPr>
            <a:lvl2pPr lvl="1" rtl="0">
              <a:lnSpc>
                <a:spcPct val="90000"/>
              </a:lnSpc>
              <a:spcBef>
                <a:spcPts val="0"/>
              </a:spcBef>
              <a:spcAft>
                <a:spcPts val="0"/>
              </a:spcAft>
              <a:buClr>
                <a:schemeClr val="lt1"/>
              </a:buClr>
              <a:buSzPts val="3600"/>
              <a:buFont typeface="Abel"/>
              <a:buNone/>
              <a:defRPr b="1" sz="3600">
                <a:solidFill>
                  <a:schemeClr val="lt1"/>
                </a:solidFill>
                <a:latin typeface="Abel"/>
                <a:ea typeface="Abel"/>
                <a:cs typeface="Abel"/>
                <a:sym typeface="Abel"/>
              </a:defRPr>
            </a:lvl2pPr>
            <a:lvl3pPr lvl="2" rtl="0">
              <a:lnSpc>
                <a:spcPct val="90000"/>
              </a:lnSpc>
              <a:spcBef>
                <a:spcPts val="0"/>
              </a:spcBef>
              <a:spcAft>
                <a:spcPts val="0"/>
              </a:spcAft>
              <a:buClr>
                <a:schemeClr val="lt1"/>
              </a:buClr>
              <a:buSzPts val="3600"/>
              <a:buFont typeface="Abel"/>
              <a:buNone/>
              <a:defRPr b="1" sz="3600">
                <a:solidFill>
                  <a:schemeClr val="lt1"/>
                </a:solidFill>
                <a:latin typeface="Abel"/>
                <a:ea typeface="Abel"/>
                <a:cs typeface="Abel"/>
                <a:sym typeface="Abel"/>
              </a:defRPr>
            </a:lvl3pPr>
            <a:lvl4pPr lvl="3" rtl="0">
              <a:lnSpc>
                <a:spcPct val="90000"/>
              </a:lnSpc>
              <a:spcBef>
                <a:spcPts val="0"/>
              </a:spcBef>
              <a:spcAft>
                <a:spcPts val="0"/>
              </a:spcAft>
              <a:buClr>
                <a:schemeClr val="lt1"/>
              </a:buClr>
              <a:buSzPts val="3600"/>
              <a:buFont typeface="Abel"/>
              <a:buNone/>
              <a:defRPr b="1" sz="3600">
                <a:solidFill>
                  <a:schemeClr val="lt1"/>
                </a:solidFill>
                <a:latin typeface="Abel"/>
                <a:ea typeface="Abel"/>
                <a:cs typeface="Abel"/>
                <a:sym typeface="Abel"/>
              </a:defRPr>
            </a:lvl4pPr>
            <a:lvl5pPr lvl="4" rtl="0">
              <a:lnSpc>
                <a:spcPct val="90000"/>
              </a:lnSpc>
              <a:spcBef>
                <a:spcPts val="0"/>
              </a:spcBef>
              <a:spcAft>
                <a:spcPts val="0"/>
              </a:spcAft>
              <a:buClr>
                <a:schemeClr val="lt1"/>
              </a:buClr>
              <a:buSzPts val="3600"/>
              <a:buFont typeface="Abel"/>
              <a:buNone/>
              <a:defRPr b="1" sz="3600">
                <a:solidFill>
                  <a:schemeClr val="lt1"/>
                </a:solidFill>
                <a:latin typeface="Abel"/>
                <a:ea typeface="Abel"/>
                <a:cs typeface="Abel"/>
                <a:sym typeface="Abel"/>
              </a:defRPr>
            </a:lvl5pPr>
            <a:lvl6pPr lvl="5" rtl="0">
              <a:lnSpc>
                <a:spcPct val="90000"/>
              </a:lnSpc>
              <a:spcBef>
                <a:spcPts val="0"/>
              </a:spcBef>
              <a:spcAft>
                <a:spcPts val="0"/>
              </a:spcAft>
              <a:buClr>
                <a:schemeClr val="lt1"/>
              </a:buClr>
              <a:buSzPts val="3600"/>
              <a:buFont typeface="Abel"/>
              <a:buNone/>
              <a:defRPr b="1" sz="3600">
                <a:solidFill>
                  <a:schemeClr val="lt1"/>
                </a:solidFill>
                <a:latin typeface="Abel"/>
                <a:ea typeface="Abel"/>
                <a:cs typeface="Abel"/>
                <a:sym typeface="Abel"/>
              </a:defRPr>
            </a:lvl6pPr>
            <a:lvl7pPr lvl="6" rtl="0">
              <a:lnSpc>
                <a:spcPct val="90000"/>
              </a:lnSpc>
              <a:spcBef>
                <a:spcPts val="0"/>
              </a:spcBef>
              <a:spcAft>
                <a:spcPts val="0"/>
              </a:spcAft>
              <a:buClr>
                <a:schemeClr val="lt1"/>
              </a:buClr>
              <a:buSzPts val="3600"/>
              <a:buFont typeface="Abel"/>
              <a:buNone/>
              <a:defRPr b="1" sz="3600">
                <a:solidFill>
                  <a:schemeClr val="lt1"/>
                </a:solidFill>
                <a:latin typeface="Abel"/>
                <a:ea typeface="Abel"/>
                <a:cs typeface="Abel"/>
                <a:sym typeface="Abel"/>
              </a:defRPr>
            </a:lvl7pPr>
            <a:lvl8pPr lvl="7" rtl="0">
              <a:lnSpc>
                <a:spcPct val="90000"/>
              </a:lnSpc>
              <a:spcBef>
                <a:spcPts val="0"/>
              </a:spcBef>
              <a:spcAft>
                <a:spcPts val="0"/>
              </a:spcAft>
              <a:buClr>
                <a:schemeClr val="lt1"/>
              </a:buClr>
              <a:buSzPts val="3600"/>
              <a:buFont typeface="Abel"/>
              <a:buNone/>
              <a:defRPr b="1" sz="3600">
                <a:solidFill>
                  <a:schemeClr val="lt1"/>
                </a:solidFill>
                <a:latin typeface="Abel"/>
                <a:ea typeface="Abel"/>
                <a:cs typeface="Abel"/>
                <a:sym typeface="Abel"/>
              </a:defRPr>
            </a:lvl8pPr>
            <a:lvl9pPr lvl="8" rtl="0">
              <a:lnSpc>
                <a:spcPct val="90000"/>
              </a:lnSpc>
              <a:spcBef>
                <a:spcPts val="0"/>
              </a:spcBef>
              <a:spcAft>
                <a:spcPts val="0"/>
              </a:spcAft>
              <a:buClr>
                <a:schemeClr val="lt1"/>
              </a:buClr>
              <a:buSzPts val="3600"/>
              <a:buFont typeface="Abel"/>
              <a:buNone/>
              <a:defRPr b="1" sz="3600">
                <a:solidFill>
                  <a:schemeClr val="lt1"/>
                </a:solidFill>
                <a:latin typeface="Abel"/>
                <a:ea typeface="Abel"/>
                <a:cs typeface="Abel"/>
                <a:sym typeface="Abel"/>
              </a:defRPr>
            </a:lvl9pPr>
          </a:lstStyle>
          <a:p/>
        </p:txBody>
      </p:sp>
      <p:sp>
        <p:nvSpPr>
          <p:cNvPr id="7" name="Google Shape;7;p1"/>
          <p:cNvSpPr txBox="1"/>
          <p:nvPr>
            <p:ph idx="1" type="body"/>
          </p:nvPr>
        </p:nvSpPr>
        <p:spPr>
          <a:xfrm>
            <a:off x="514800" y="1582772"/>
            <a:ext cx="6373800" cy="2889900"/>
          </a:xfrm>
          <a:prstGeom prst="rect">
            <a:avLst/>
          </a:prstGeom>
          <a:noFill/>
          <a:ln>
            <a:noFill/>
          </a:ln>
          <a:effectLst>
            <a:outerShdw blurRad="42863" rotWithShape="0" algn="bl" dir="5400000" dist="9525">
              <a:schemeClr val="dk1">
                <a:alpha val="15000"/>
              </a:schemeClr>
            </a:outerShdw>
          </a:effectLst>
        </p:spPr>
        <p:txBody>
          <a:bodyPr anchorCtr="0" anchor="t" bIns="0" lIns="0" spcFirstLastPara="1" rIns="0" wrap="square" tIns="0">
            <a:noAutofit/>
          </a:bodyPr>
          <a:lstStyle>
            <a:lvl1pPr indent="-381000" lvl="0" marL="457200" rtl="0">
              <a:lnSpc>
                <a:spcPct val="115000"/>
              </a:lnSpc>
              <a:spcBef>
                <a:spcPts val="600"/>
              </a:spcBef>
              <a:spcAft>
                <a:spcPts val="0"/>
              </a:spcAft>
              <a:buClr>
                <a:schemeClr val="accent5"/>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1pPr>
            <a:lvl2pPr indent="-381000" lvl="1" marL="914400" rtl="0">
              <a:lnSpc>
                <a:spcPct val="115000"/>
              </a:lnSpc>
              <a:spcBef>
                <a:spcPts val="0"/>
              </a:spcBef>
              <a:spcAft>
                <a:spcPts val="0"/>
              </a:spcAft>
              <a:buClr>
                <a:schemeClr val="accent4"/>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2pPr>
            <a:lvl3pPr indent="-381000" lvl="2" marL="1371600" rtl="0">
              <a:lnSpc>
                <a:spcPct val="115000"/>
              </a:lnSpc>
              <a:spcBef>
                <a:spcPts val="0"/>
              </a:spcBef>
              <a:spcAft>
                <a:spcPts val="0"/>
              </a:spcAft>
              <a:buClr>
                <a:schemeClr val="accent3"/>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3pPr>
            <a:lvl4pPr indent="-381000" lvl="3" marL="18288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4pPr>
            <a:lvl5pPr indent="-381000" lvl="4" marL="22860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5pPr>
            <a:lvl6pPr indent="-381000" lvl="5" marL="27432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6pPr>
            <a:lvl7pPr indent="-381000" lvl="6" marL="32004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7pPr>
            <a:lvl8pPr indent="-381000" lvl="7" marL="36576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8pPr>
            <a:lvl9pPr indent="-381000" lvl="8" marL="4114800" rtl="0">
              <a:lnSpc>
                <a:spcPct val="115000"/>
              </a:lnSpc>
              <a:spcBef>
                <a:spcPts val="0"/>
              </a:spcBef>
              <a:spcAft>
                <a:spcPts val="0"/>
              </a:spcAft>
              <a:buClr>
                <a:schemeClr val="lt1"/>
              </a:buClr>
              <a:buSzPts val="2400"/>
              <a:buFont typeface="Encode Sans Semi Condensed Light"/>
              <a:buChar char="■"/>
              <a:defRPr sz="2400">
                <a:solidFill>
                  <a:schemeClr val="lt1"/>
                </a:solidFill>
                <a:latin typeface="Encode Sans Semi Condensed Light"/>
                <a:ea typeface="Encode Sans Semi Condensed Light"/>
                <a:cs typeface="Encode Sans Semi Condensed Light"/>
                <a:sym typeface="Encode Sans Semi Condensed Light"/>
              </a:defRPr>
            </a:lvl9pPr>
          </a:lstStyle>
          <a:p/>
        </p:txBody>
      </p:sp>
      <p:sp>
        <p:nvSpPr>
          <p:cNvPr id="8" name="Google Shape;8;p1"/>
          <p:cNvSpPr txBox="1"/>
          <p:nvPr>
            <p:ph idx="12" type="sldNum"/>
          </p:nvPr>
        </p:nvSpPr>
        <p:spPr>
          <a:xfrm>
            <a:off x="8404384" y="4673651"/>
            <a:ext cx="548700" cy="393600"/>
          </a:xfrm>
          <a:prstGeom prst="rect">
            <a:avLst/>
          </a:prstGeom>
          <a:noFill/>
          <a:ln>
            <a:noFill/>
          </a:ln>
          <a:effectLst>
            <a:outerShdw blurRad="42863" rotWithShape="0" algn="bl" dir="5400000" dist="9525">
              <a:schemeClr val="dk1">
                <a:alpha val="15000"/>
              </a:schemeClr>
            </a:outerShdw>
          </a:effectLst>
        </p:spPr>
        <p:txBody>
          <a:bodyPr anchorCtr="0" anchor="ctr" bIns="0" lIns="0" spcFirstLastPara="1" rIns="0" wrap="square" tIns="0">
            <a:noAutofit/>
          </a:bodyPr>
          <a:lstStyle>
            <a:lvl1pPr lvl="0" rtl="0" algn="r">
              <a:buNone/>
              <a:defRPr sz="1300">
                <a:solidFill>
                  <a:schemeClr val="lt1"/>
                </a:solidFill>
                <a:latin typeface="Abel"/>
                <a:ea typeface="Abel"/>
                <a:cs typeface="Abel"/>
                <a:sym typeface="Abel"/>
              </a:defRPr>
            </a:lvl1pPr>
            <a:lvl2pPr lvl="1" rtl="0" algn="r">
              <a:buNone/>
              <a:defRPr sz="1300">
                <a:solidFill>
                  <a:schemeClr val="lt1"/>
                </a:solidFill>
                <a:latin typeface="Abel"/>
                <a:ea typeface="Abel"/>
                <a:cs typeface="Abel"/>
                <a:sym typeface="Abel"/>
              </a:defRPr>
            </a:lvl2pPr>
            <a:lvl3pPr lvl="2" rtl="0" algn="r">
              <a:buNone/>
              <a:defRPr sz="1300">
                <a:solidFill>
                  <a:schemeClr val="lt1"/>
                </a:solidFill>
                <a:latin typeface="Abel"/>
                <a:ea typeface="Abel"/>
                <a:cs typeface="Abel"/>
                <a:sym typeface="Abel"/>
              </a:defRPr>
            </a:lvl3pPr>
            <a:lvl4pPr lvl="3" rtl="0" algn="r">
              <a:buNone/>
              <a:defRPr sz="1300">
                <a:solidFill>
                  <a:schemeClr val="lt1"/>
                </a:solidFill>
                <a:latin typeface="Abel"/>
                <a:ea typeface="Abel"/>
                <a:cs typeface="Abel"/>
                <a:sym typeface="Abel"/>
              </a:defRPr>
            </a:lvl4pPr>
            <a:lvl5pPr lvl="4" rtl="0" algn="r">
              <a:buNone/>
              <a:defRPr sz="1300">
                <a:solidFill>
                  <a:schemeClr val="lt1"/>
                </a:solidFill>
                <a:latin typeface="Abel"/>
                <a:ea typeface="Abel"/>
                <a:cs typeface="Abel"/>
                <a:sym typeface="Abel"/>
              </a:defRPr>
            </a:lvl5pPr>
            <a:lvl6pPr lvl="5" rtl="0" algn="r">
              <a:buNone/>
              <a:defRPr sz="1300">
                <a:solidFill>
                  <a:schemeClr val="lt1"/>
                </a:solidFill>
                <a:latin typeface="Abel"/>
                <a:ea typeface="Abel"/>
                <a:cs typeface="Abel"/>
                <a:sym typeface="Abel"/>
              </a:defRPr>
            </a:lvl6pPr>
            <a:lvl7pPr lvl="6" rtl="0" algn="r">
              <a:buNone/>
              <a:defRPr sz="1300">
                <a:solidFill>
                  <a:schemeClr val="lt1"/>
                </a:solidFill>
                <a:latin typeface="Abel"/>
                <a:ea typeface="Abel"/>
                <a:cs typeface="Abel"/>
                <a:sym typeface="Abel"/>
              </a:defRPr>
            </a:lvl7pPr>
            <a:lvl8pPr lvl="7" rtl="0" algn="r">
              <a:buNone/>
              <a:defRPr sz="1300">
                <a:solidFill>
                  <a:schemeClr val="lt1"/>
                </a:solidFill>
                <a:latin typeface="Abel"/>
                <a:ea typeface="Abel"/>
                <a:cs typeface="Abel"/>
                <a:sym typeface="Abel"/>
              </a:defRPr>
            </a:lvl8pPr>
            <a:lvl9pPr lvl="8" rtl="0" algn="r">
              <a:buNone/>
              <a:defRPr sz="1300">
                <a:solidFill>
                  <a:schemeClr val="lt1"/>
                </a:solidFill>
                <a:latin typeface="Abel"/>
                <a:ea typeface="Abel"/>
                <a:cs typeface="Abel"/>
                <a:sym typeface="Abe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5.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4"/>
          <p:cNvSpPr txBox="1"/>
          <p:nvPr>
            <p:ph type="ctrTitle"/>
          </p:nvPr>
        </p:nvSpPr>
        <p:spPr>
          <a:xfrm>
            <a:off x="514800" y="2010200"/>
            <a:ext cx="6390300" cy="1141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Capstone Project</a:t>
            </a:r>
            <a:endParaRPr/>
          </a:p>
        </p:txBody>
      </p:sp>
      <p:sp>
        <p:nvSpPr>
          <p:cNvPr id="161" name="Google Shape;161;p14"/>
          <p:cNvSpPr txBox="1"/>
          <p:nvPr>
            <p:ph type="ctrTitle"/>
          </p:nvPr>
        </p:nvSpPr>
        <p:spPr>
          <a:xfrm>
            <a:off x="514800" y="2678050"/>
            <a:ext cx="6390300" cy="1141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800">
                <a:solidFill>
                  <a:schemeClr val="accent5"/>
                </a:solidFill>
              </a:rPr>
              <a:t>Noah Muluberhan-Berhe</a:t>
            </a:r>
            <a:endParaRPr sz="1800">
              <a:solidFill>
                <a:schemeClr val="accent5"/>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23"/>
          <p:cNvSpPr txBox="1"/>
          <p:nvPr>
            <p:ph idx="1" type="body"/>
          </p:nvPr>
        </p:nvSpPr>
        <p:spPr>
          <a:xfrm>
            <a:off x="514800" y="1582775"/>
            <a:ext cx="7107300" cy="7857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a:t>Mosquito numbers and viral incidences follow seasonal patterns</a:t>
            </a:r>
            <a:endParaRPr/>
          </a:p>
          <a:p>
            <a:pPr indent="-355600" lvl="0" marL="457200" rtl="0" algn="l">
              <a:spcBef>
                <a:spcPts val="0"/>
              </a:spcBef>
              <a:spcAft>
                <a:spcPts val="0"/>
              </a:spcAft>
              <a:buSzPts val="2000"/>
              <a:buChar char="▸"/>
            </a:pPr>
            <a:r>
              <a:rPr lang="en"/>
              <a:t>Weather will play an important role in the modelling stage</a:t>
            </a:r>
            <a:endParaRPr/>
          </a:p>
        </p:txBody>
      </p:sp>
      <p:sp>
        <p:nvSpPr>
          <p:cNvPr id="292" name="Google Shape;292;p23"/>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Past History 2: Seasonality</a:t>
            </a:r>
            <a:endParaRPr/>
          </a:p>
        </p:txBody>
      </p:sp>
      <p:sp>
        <p:nvSpPr>
          <p:cNvPr id="293" name="Google Shape;293;p23"/>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94" name="Google Shape;294;p23"/>
          <p:cNvPicPr preferRelativeResize="0"/>
          <p:nvPr/>
        </p:nvPicPr>
        <p:blipFill>
          <a:blip r:embed="rId3">
            <a:alphaModFix/>
          </a:blip>
          <a:stretch>
            <a:fillRect/>
          </a:stretch>
        </p:blipFill>
        <p:spPr>
          <a:xfrm>
            <a:off x="1083825" y="2368475"/>
            <a:ext cx="6077550" cy="26046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Google Shape;299;p24"/>
          <p:cNvPicPr preferRelativeResize="0"/>
          <p:nvPr/>
        </p:nvPicPr>
        <p:blipFill rotWithShape="1">
          <a:blip r:embed="rId3">
            <a:alphaModFix amt="90000"/>
          </a:blip>
          <a:srcRect b="0" l="0" r="0" t="9379"/>
          <a:stretch/>
        </p:blipFill>
        <p:spPr>
          <a:xfrm>
            <a:off x="5811825" y="1474250"/>
            <a:ext cx="2342000" cy="3199400"/>
          </a:xfrm>
          <a:prstGeom prst="rect">
            <a:avLst/>
          </a:prstGeom>
          <a:noFill/>
          <a:ln>
            <a:noFill/>
          </a:ln>
        </p:spPr>
      </p:pic>
      <p:sp>
        <p:nvSpPr>
          <p:cNvPr id="300" name="Google Shape;300;p24"/>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 Collection 2: Weather</a:t>
            </a:r>
            <a:endParaRPr/>
          </a:p>
        </p:txBody>
      </p:sp>
      <p:sp>
        <p:nvSpPr>
          <p:cNvPr id="301" name="Google Shape;301;p24"/>
          <p:cNvSpPr txBox="1"/>
          <p:nvPr>
            <p:ph idx="1" type="body"/>
          </p:nvPr>
        </p:nvSpPr>
        <p:spPr>
          <a:xfrm>
            <a:off x="362400" y="1582775"/>
            <a:ext cx="5043300" cy="30909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a:t>We are provided with daily weather data from NOAA, recorded at two of Chicago’s airports, including:</a:t>
            </a:r>
            <a:endParaRPr/>
          </a:p>
          <a:p>
            <a:pPr indent="-355600" lvl="1" marL="914400" rtl="0" algn="l">
              <a:spcBef>
                <a:spcPts val="0"/>
              </a:spcBef>
              <a:spcAft>
                <a:spcPts val="0"/>
              </a:spcAft>
              <a:buSzPts val="2000"/>
              <a:buChar char="▹"/>
            </a:pPr>
            <a:r>
              <a:rPr lang="en"/>
              <a:t>8 Temperature/Humidity measures</a:t>
            </a:r>
            <a:endParaRPr/>
          </a:p>
          <a:p>
            <a:pPr indent="-355600" lvl="1" marL="914400" rtl="0" algn="l">
              <a:spcBef>
                <a:spcPts val="0"/>
              </a:spcBef>
              <a:spcAft>
                <a:spcPts val="0"/>
              </a:spcAft>
              <a:buSzPts val="2000"/>
              <a:buChar char="▹"/>
            </a:pPr>
            <a:r>
              <a:rPr lang="en"/>
              <a:t>Sunrise, Sunset</a:t>
            </a:r>
            <a:endParaRPr/>
          </a:p>
          <a:p>
            <a:pPr indent="-355600" lvl="1" marL="914400" rtl="0" algn="l">
              <a:spcBef>
                <a:spcPts val="0"/>
              </a:spcBef>
              <a:spcAft>
                <a:spcPts val="0"/>
              </a:spcAft>
              <a:buSzPts val="2000"/>
              <a:buChar char="▹"/>
            </a:pPr>
            <a:r>
              <a:rPr lang="en"/>
              <a:t>Rainfall, Snowfall</a:t>
            </a:r>
            <a:endParaRPr/>
          </a:p>
          <a:p>
            <a:pPr indent="-355600" lvl="1" marL="914400" rtl="0" algn="l">
              <a:spcBef>
                <a:spcPts val="0"/>
              </a:spcBef>
              <a:spcAft>
                <a:spcPts val="0"/>
              </a:spcAft>
              <a:buSzPts val="2000"/>
              <a:buChar char="▹"/>
            </a:pPr>
            <a:r>
              <a:rPr lang="en"/>
              <a:t>4 Wind measure (speed and direction)</a:t>
            </a:r>
            <a:endParaRPr/>
          </a:p>
          <a:p>
            <a:pPr indent="-355600" lvl="1" marL="914400" rtl="0" algn="l">
              <a:spcBef>
                <a:spcPts val="0"/>
              </a:spcBef>
              <a:spcAft>
                <a:spcPts val="0"/>
              </a:spcAft>
              <a:buSzPts val="2000"/>
              <a:buChar char="▹"/>
            </a:pPr>
            <a:r>
              <a:rPr lang="en"/>
              <a:t>Sea-Level information</a:t>
            </a:r>
            <a:endParaRPr/>
          </a:p>
        </p:txBody>
      </p:sp>
      <p:sp>
        <p:nvSpPr>
          <p:cNvPr id="302" name="Google Shape;302;p2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25"/>
          <p:cNvSpPr txBox="1"/>
          <p:nvPr>
            <p:ph idx="1" type="body"/>
          </p:nvPr>
        </p:nvSpPr>
        <p:spPr>
          <a:xfrm>
            <a:off x="5008350" y="1550450"/>
            <a:ext cx="3158400" cy="30909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a:t>As airborne spraying can reduce mosquito numbers, we are also provided the time and location of previous efforts.</a:t>
            </a:r>
            <a:endParaRPr/>
          </a:p>
          <a:p>
            <a:pPr indent="-355600" lvl="0" marL="457200" rtl="0" algn="l">
              <a:spcBef>
                <a:spcPts val="0"/>
              </a:spcBef>
              <a:spcAft>
                <a:spcPts val="0"/>
              </a:spcAft>
              <a:buSzPts val="2000"/>
              <a:buChar char="▸"/>
            </a:pPr>
            <a:r>
              <a:rPr lang="en"/>
              <a:t>Efforts were focused over Summer 2013</a:t>
            </a:r>
            <a:endParaRPr/>
          </a:p>
        </p:txBody>
      </p:sp>
      <p:sp>
        <p:nvSpPr>
          <p:cNvPr id="308" name="Google Shape;308;p25"/>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 Collection 3</a:t>
            </a:r>
            <a:r>
              <a:rPr lang="en"/>
              <a:t>: Spraying efforts</a:t>
            </a:r>
            <a:endParaRPr/>
          </a:p>
        </p:txBody>
      </p:sp>
      <p:sp>
        <p:nvSpPr>
          <p:cNvPr id="309" name="Google Shape;309;p2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10" name="Google Shape;310;p25"/>
          <p:cNvPicPr preferRelativeResize="0"/>
          <p:nvPr/>
        </p:nvPicPr>
        <p:blipFill>
          <a:blip r:embed="rId3">
            <a:alphaModFix amt="89000"/>
          </a:blip>
          <a:stretch>
            <a:fillRect/>
          </a:stretch>
        </p:blipFill>
        <p:spPr>
          <a:xfrm>
            <a:off x="524350" y="1572400"/>
            <a:ext cx="4294876" cy="2894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26"/>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 Approach</a:t>
            </a:r>
            <a:endParaRPr/>
          </a:p>
        </p:txBody>
      </p:sp>
      <p:sp>
        <p:nvSpPr>
          <p:cNvPr id="316" name="Google Shape;316;p2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7" name="Google Shape;317;p26"/>
          <p:cNvSpPr/>
          <p:nvPr/>
        </p:nvSpPr>
        <p:spPr>
          <a:xfrm rot="-711236">
            <a:off x="5703750"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flipH="1" rot="711236">
            <a:off x="4419012"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6"/>
          <p:cNvGrpSpPr/>
          <p:nvPr/>
        </p:nvGrpSpPr>
        <p:grpSpPr>
          <a:xfrm>
            <a:off x="4824175" y="3216644"/>
            <a:ext cx="1712700" cy="1230715"/>
            <a:chOff x="5796625" y="2541798"/>
            <a:chExt cx="1712700" cy="1230715"/>
          </a:xfrm>
        </p:grpSpPr>
        <p:sp>
          <p:nvSpPr>
            <p:cNvPr id="320" name="Google Shape;320;p26"/>
            <p:cNvSpPr/>
            <p:nvPr/>
          </p:nvSpPr>
          <p:spPr>
            <a:xfrm rot="-1789476">
              <a:off x="6572742" y="2571072"/>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txBox="1"/>
            <p:nvPr/>
          </p:nvSpPr>
          <p:spPr>
            <a:xfrm>
              <a:off x="6296613"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Visualisation</a:t>
              </a:r>
              <a:endParaRPr b="1" sz="800">
                <a:solidFill>
                  <a:schemeClr val="accent6"/>
                </a:solidFill>
                <a:latin typeface="Abel"/>
                <a:ea typeface="Abel"/>
                <a:cs typeface="Abel"/>
                <a:sym typeface="Abel"/>
              </a:endParaRPr>
            </a:p>
          </p:txBody>
        </p:sp>
        <p:sp>
          <p:nvSpPr>
            <p:cNvPr id="322" name="Google Shape;322;p26"/>
            <p:cNvSpPr/>
            <p:nvPr/>
          </p:nvSpPr>
          <p:spPr>
            <a:xfrm>
              <a:off x="5796625" y="3069013"/>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3" name="Google Shape;323;p26"/>
            <p:cNvSpPr txBox="1"/>
            <p:nvPr/>
          </p:nvSpPr>
          <p:spPr>
            <a:xfrm>
              <a:off x="5840875" y="3106213"/>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Encode Sans Semi Condensed Light"/>
                  <a:ea typeface="Encode Sans Semi Condensed Light"/>
                  <a:cs typeface="Encode Sans Semi Condensed Light"/>
                  <a:sym typeface="Encode Sans Semi Condensed Light"/>
                </a:rPr>
                <a:t>Visualise predictions.</a:t>
              </a:r>
              <a:br>
                <a:rPr lang="en" sz="800">
                  <a:solidFill>
                    <a:schemeClr val="dk1"/>
                  </a:solidFill>
                  <a:latin typeface="Encode Sans Semi Condensed Light"/>
                  <a:ea typeface="Encode Sans Semi Condensed Light"/>
                  <a:cs typeface="Encode Sans Semi Condensed Light"/>
                  <a:sym typeface="Encode Sans Semi Condensed Light"/>
                </a:rPr>
              </a:br>
              <a:endParaRPr sz="800">
                <a:solidFill>
                  <a:schemeClr val="dk1"/>
                </a:solidFill>
                <a:latin typeface="Encode Sans Semi Condensed Light"/>
                <a:ea typeface="Encode Sans Semi Condensed Light"/>
                <a:cs typeface="Encode Sans Semi Condensed Light"/>
                <a:sym typeface="Encode Sans Semi Condensed Light"/>
              </a:endParaRPr>
            </a:p>
          </p:txBody>
        </p:sp>
        <p:sp>
          <p:nvSpPr>
            <p:cNvPr id="324" name="Google Shape;324;p26"/>
            <p:cNvSpPr/>
            <p:nvPr/>
          </p:nvSpPr>
          <p:spPr>
            <a:xfrm>
              <a:off x="6607975" y="3004364"/>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26"/>
          <p:cNvSpPr/>
          <p:nvPr/>
        </p:nvSpPr>
        <p:spPr>
          <a:xfrm rot="-711236">
            <a:off x="3137938"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26"/>
          <p:cNvGrpSpPr/>
          <p:nvPr/>
        </p:nvGrpSpPr>
        <p:grpSpPr>
          <a:xfrm>
            <a:off x="3571100" y="1915472"/>
            <a:ext cx="1712700" cy="1246754"/>
            <a:chOff x="4409300" y="1219942"/>
            <a:chExt cx="1712700" cy="1246754"/>
          </a:xfrm>
        </p:grpSpPr>
        <p:sp>
          <p:nvSpPr>
            <p:cNvPr id="327" name="Google Shape;327;p26"/>
            <p:cNvSpPr/>
            <p:nvPr/>
          </p:nvSpPr>
          <p:spPr>
            <a:xfrm rot="-1789476">
              <a:off x="5185416" y="2276970"/>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6"/>
            <p:cNvSpPr txBox="1"/>
            <p:nvPr/>
          </p:nvSpPr>
          <p:spPr>
            <a:xfrm>
              <a:off x="4921731"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Modelling</a:t>
              </a:r>
              <a:endParaRPr b="1" sz="800">
                <a:solidFill>
                  <a:schemeClr val="accent6"/>
                </a:solidFill>
                <a:latin typeface="Abel"/>
                <a:ea typeface="Abel"/>
                <a:cs typeface="Abel"/>
                <a:sym typeface="Abel"/>
              </a:endParaRPr>
            </a:p>
          </p:txBody>
        </p:sp>
        <p:sp>
          <p:nvSpPr>
            <p:cNvPr id="329" name="Google Shape;329;p26"/>
            <p:cNvSpPr/>
            <p:nvPr/>
          </p:nvSpPr>
          <p:spPr>
            <a:xfrm>
              <a:off x="4409300" y="1219942"/>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0" name="Google Shape;330;p26"/>
            <p:cNvSpPr/>
            <p:nvPr/>
          </p:nvSpPr>
          <p:spPr>
            <a:xfrm rot="10800000">
              <a:off x="5220625" y="1919036"/>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6"/>
            <p:cNvSpPr txBox="1"/>
            <p:nvPr/>
          </p:nvSpPr>
          <p:spPr>
            <a:xfrm>
              <a:off x="4453550"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Encode Sans Semi Condensed Light"/>
                  <a:ea typeface="Encode Sans Semi Condensed Light"/>
                  <a:cs typeface="Encode Sans Semi Condensed Light"/>
                  <a:sym typeface="Encode Sans Semi Condensed Light"/>
                </a:rPr>
                <a:t>Compare Machine Learning models.</a:t>
              </a:r>
              <a:endParaRPr sz="800">
                <a:solidFill>
                  <a:schemeClr val="dk1"/>
                </a:solidFill>
                <a:latin typeface="Encode Sans Semi Condensed Light"/>
                <a:ea typeface="Encode Sans Semi Condensed Light"/>
                <a:cs typeface="Encode Sans Semi Condensed Light"/>
                <a:sym typeface="Encode Sans Semi Condensed Light"/>
              </a:endParaRPr>
            </a:p>
          </p:txBody>
        </p:sp>
      </p:grpSp>
      <p:sp>
        <p:nvSpPr>
          <p:cNvPr id="332" name="Google Shape;332;p26"/>
          <p:cNvSpPr/>
          <p:nvPr/>
        </p:nvSpPr>
        <p:spPr>
          <a:xfrm flipH="1" rot="711236">
            <a:off x="1846258"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6"/>
          <p:cNvGrpSpPr/>
          <p:nvPr/>
        </p:nvGrpSpPr>
        <p:grpSpPr>
          <a:xfrm>
            <a:off x="2314688" y="3216644"/>
            <a:ext cx="1712700" cy="1230715"/>
            <a:chOff x="3021975" y="2541798"/>
            <a:chExt cx="1712700" cy="1230715"/>
          </a:xfrm>
        </p:grpSpPr>
        <p:sp>
          <p:nvSpPr>
            <p:cNvPr id="334" name="Google Shape;334;p26"/>
            <p:cNvSpPr txBox="1"/>
            <p:nvPr/>
          </p:nvSpPr>
          <p:spPr>
            <a:xfrm>
              <a:off x="3307063" y="2735579"/>
              <a:ext cx="1131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Data Preparation </a:t>
              </a:r>
              <a:endParaRPr b="1" sz="800">
                <a:solidFill>
                  <a:schemeClr val="accent6"/>
                </a:solidFill>
                <a:latin typeface="Abel"/>
                <a:ea typeface="Abel"/>
                <a:cs typeface="Abel"/>
                <a:sym typeface="Abel"/>
              </a:endParaRPr>
            </a:p>
          </p:txBody>
        </p:sp>
        <p:sp>
          <p:nvSpPr>
            <p:cNvPr id="335" name="Google Shape;335;p26"/>
            <p:cNvSpPr/>
            <p:nvPr/>
          </p:nvSpPr>
          <p:spPr>
            <a:xfrm rot="-1789476">
              <a:off x="3798091" y="2571072"/>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3021975" y="3069013"/>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7" name="Google Shape;337;p26"/>
            <p:cNvSpPr txBox="1"/>
            <p:nvPr/>
          </p:nvSpPr>
          <p:spPr>
            <a:xfrm>
              <a:off x="3066225" y="3106213"/>
              <a:ext cx="1624200" cy="6246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Encode Sans Semi Condensed Light"/>
                  <a:ea typeface="Encode Sans Semi Condensed Light"/>
                  <a:cs typeface="Encode Sans Semi Condensed Light"/>
                  <a:sym typeface="Encode Sans Semi Condensed Light"/>
                </a:rPr>
                <a:t>Feature engineering.</a:t>
              </a:r>
              <a:br>
                <a:rPr lang="en" sz="800">
                  <a:solidFill>
                    <a:schemeClr val="dk1"/>
                  </a:solidFill>
                  <a:latin typeface="Encode Sans Semi Condensed Light"/>
                  <a:ea typeface="Encode Sans Semi Condensed Light"/>
                  <a:cs typeface="Encode Sans Semi Condensed Light"/>
                  <a:sym typeface="Encode Sans Semi Condensed Light"/>
                </a:rPr>
              </a:br>
              <a:r>
                <a:rPr lang="en" sz="800">
                  <a:solidFill>
                    <a:schemeClr val="dk1"/>
                  </a:solidFill>
                  <a:latin typeface="Encode Sans Semi Condensed Light"/>
                  <a:ea typeface="Encode Sans Semi Condensed Light"/>
                  <a:cs typeface="Encode Sans Semi Condensed Light"/>
                  <a:sym typeface="Encode Sans Semi Condensed Light"/>
                </a:rPr>
                <a:t>Ready the data for modelling</a:t>
              </a:r>
              <a:endParaRPr sz="800">
                <a:solidFill>
                  <a:schemeClr val="dk1"/>
                </a:solidFill>
                <a:latin typeface="Encode Sans Semi Condensed Light"/>
                <a:ea typeface="Encode Sans Semi Condensed Light"/>
                <a:cs typeface="Encode Sans Semi Condensed Light"/>
                <a:sym typeface="Encode Sans Semi Condensed Light"/>
              </a:endParaRPr>
            </a:p>
          </p:txBody>
        </p:sp>
        <p:sp>
          <p:nvSpPr>
            <p:cNvPr id="338" name="Google Shape;338;p26"/>
            <p:cNvSpPr/>
            <p:nvPr/>
          </p:nvSpPr>
          <p:spPr>
            <a:xfrm>
              <a:off x="3833325" y="3004364"/>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6"/>
          <p:cNvSpPr/>
          <p:nvPr/>
        </p:nvSpPr>
        <p:spPr>
          <a:xfrm rot="-711236">
            <a:off x="572133"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 name="Google Shape;340;p26"/>
          <p:cNvGrpSpPr/>
          <p:nvPr/>
        </p:nvGrpSpPr>
        <p:grpSpPr>
          <a:xfrm>
            <a:off x="1027875" y="1915472"/>
            <a:ext cx="1712700" cy="1246754"/>
            <a:chOff x="1637475" y="1219942"/>
            <a:chExt cx="1712700" cy="1246754"/>
          </a:xfrm>
        </p:grpSpPr>
        <p:sp>
          <p:nvSpPr>
            <p:cNvPr id="341" name="Google Shape;341;p26"/>
            <p:cNvSpPr/>
            <p:nvPr/>
          </p:nvSpPr>
          <p:spPr>
            <a:xfrm>
              <a:off x="1637475" y="1219942"/>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2" name="Google Shape;342;p26"/>
            <p:cNvSpPr txBox="1"/>
            <p:nvPr/>
          </p:nvSpPr>
          <p:spPr>
            <a:xfrm>
              <a:off x="1887075" y="1985296"/>
              <a:ext cx="12327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Data Collection</a:t>
              </a:r>
              <a:endParaRPr b="1" sz="800">
                <a:solidFill>
                  <a:schemeClr val="accent6"/>
                </a:solidFill>
                <a:latin typeface="Abel"/>
                <a:ea typeface="Abel"/>
                <a:cs typeface="Abel"/>
                <a:sym typeface="Abel"/>
              </a:endParaRPr>
            </a:p>
          </p:txBody>
        </p:sp>
        <p:sp>
          <p:nvSpPr>
            <p:cNvPr id="343" name="Google Shape;343;p26"/>
            <p:cNvSpPr/>
            <p:nvPr/>
          </p:nvSpPr>
          <p:spPr>
            <a:xfrm rot="10800000">
              <a:off x="2448800" y="1919036"/>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txBox="1"/>
            <p:nvPr/>
          </p:nvSpPr>
          <p:spPr>
            <a:xfrm>
              <a:off x="1681725"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Encode Sans Semi Condensed Light"/>
                  <a:ea typeface="Encode Sans Semi Condensed Light"/>
                  <a:cs typeface="Encode Sans Semi Condensed Light"/>
                  <a:sym typeface="Encode Sans Semi Condensed Light"/>
                </a:rPr>
                <a:t>Collect and interrogate the data.</a:t>
              </a:r>
              <a:br>
                <a:rPr lang="en" sz="800">
                  <a:solidFill>
                    <a:schemeClr val="dk1"/>
                  </a:solidFill>
                  <a:latin typeface="Encode Sans Semi Condensed Light"/>
                  <a:ea typeface="Encode Sans Semi Condensed Light"/>
                  <a:cs typeface="Encode Sans Semi Condensed Light"/>
                  <a:sym typeface="Encode Sans Semi Condensed Light"/>
                </a:rPr>
              </a:br>
              <a:r>
                <a:rPr lang="en" sz="800">
                  <a:solidFill>
                    <a:schemeClr val="dk1"/>
                  </a:solidFill>
                  <a:latin typeface="Encode Sans Semi Condensed Light"/>
                  <a:ea typeface="Encode Sans Semi Condensed Light"/>
                  <a:cs typeface="Encode Sans Semi Condensed Light"/>
                  <a:sym typeface="Encode Sans Semi Condensed Light"/>
                </a:rPr>
                <a:t>Visualise the data.</a:t>
              </a:r>
              <a:endParaRPr sz="800">
                <a:solidFill>
                  <a:schemeClr val="dk1"/>
                </a:solidFill>
                <a:latin typeface="Encode Sans Semi Condensed Light"/>
                <a:ea typeface="Encode Sans Semi Condensed Light"/>
                <a:cs typeface="Encode Sans Semi Condensed Light"/>
                <a:sym typeface="Encode Sans Semi Condensed Light"/>
              </a:endParaRPr>
            </a:p>
          </p:txBody>
        </p:sp>
        <p:sp>
          <p:nvSpPr>
            <p:cNvPr id="345" name="Google Shape;345;p26"/>
            <p:cNvSpPr/>
            <p:nvPr/>
          </p:nvSpPr>
          <p:spPr>
            <a:xfrm rot="-1789476">
              <a:off x="2410765" y="2276970"/>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26"/>
          <p:cNvGrpSpPr/>
          <p:nvPr/>
        </p:nvGrpSpPr>
        <p:grpSpPr>
          <a:xfrm>
            <a:off x="6244825" y="1915472"/>
            <a:ext cx="1712700" cy="1246754"/>
            <a:chOff x="4409300" y="1219942"/>
            <a:chExt cx="1712700" cy="1246754"/>
          </a:xfrm>
        </p:grpSpPr>
        <p:sp>
          <p:nvSpPr>
            <p:cNvPr id="347" name="Google Shape;347;p26"/>
            <p:cNvSpPr/>
            <p:nvPr/>
          </p:nvSpPr>
          <p:spPr>
            <a:xfrm rot="-1789476">
              <a:off x="5185416" y="2276970"/>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
            <p:cNvSpPr txBox="1"/>
            <p:nvPr/>
          </p:nvSpPr>
          <p:spPr>
            <a:xfrm>
              <a:off x="4921731"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Conclusions</a:t>
              </a:r>
              <a:endParaRPr b="1" sz="800">
                <a:solidFill>
                  <a:schemeClr val="accent6"/>
                </a:solidFill>
                <a:latin typeface="Abel"/>
                <a:ea typeface="Abel"/>
                <a:cs typeface="Abel"/>
                <a:sym typeface="Abel"/>
              </a:endParaRPr>
            </a:p>
          </p:txBody>
        </p:sp>
        <p:sp>
          <p:nvSpPr>
            <p:cNvPr id="349" name="Google Shape;349;p26"/>
            <p:cNvSpPr/>
            <p:nvPr/>
          </p:nvSpPr>
          <p:spPr>
            <a:xfrm>
              <a:off x="4409300" y="1219942"/>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0" name="Google Shape;350;p26"/>
            <p:cNvSpPr/>
            <p:nvPr/>
          </p:nvSpPr>
          <p:spPr>
            <a:xfrm rot="10800000">
              <a:off x="5220625" y="1919036"/>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txBox="1"/>
            <p:nvPr/>
          </p:nvSpPr>
          <p:spPr>
            <a:xfrm>
              <a:off x="4453550"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800">
                  <a:solidFill>
                    <a:schemeClr val="dk1"/>
                  </a:solidFill>
                  <a:latin typeface="Encode Sans Semi Condensed Light"/>
                  <a:ea typeface="Encode Sans Semi Condensed Light"/>
                  <a:cs typeface="Encode Sans Semi Condensed Light"/>
                  <a:sym typeface="Encode Sans Semi Condensed Light"/>
                </a:rPr>
                <a:t>Conclusions.</a:t>
              </a:r>
              <a:br>
                <a:rPr lang="en" sz="800">
                  <a:solidFill>
                    <a:schemeClr val="dk1"/>
                  </a:solidFill>
                  <a:latin typeface="Encode Sans Semi Condensed Light"/>
                  <a:ea typeface="Encode Sans Semi Condensed Light"/>
                  <a:cs typeface="Encode Sans Semi Condensed Light"/>
                  <a:sym typeface="Encode Sans Semi Condensed Light"/>
                </a:rPr>
              </a:br>
              <a:r>
                <a:rPr lang="en" sz="800">
                  <a:solidFill>
                    <a:schemeClr val="dk1"/>
                  </a:solidFill>
                  <a:latin typeface="Encode Sans Semi Condensed Light"/>
                  <a:ea typeface="Encode Sans Semi Condensed Light"/>
                  <a:cs typeface="Encode Sans Semi Condensed Light"/>
                  <a:sym typeface="Encode Sans Semi Condensed Light"/>
                </a:rPr>
                <a:t>Further Work</a:t>
              </a:r>
              <a:endParaRPr sz="800">
                <a:solidFill>
                  <a:schemeClr val="dk1"/>
                </a:solidFill>
                <a:latin typeface="Encode Sans Semi Condensed Light"/>
                <a:ea typeface="Encode Sans Semi Condensed Light"/>
                <a:cs typeface="Encode Sans Semi Condensed Light"/>
                <a:sym typeface="Encode Sans Semi Condensed Light"/>
              </a:endParaRPr>
            </a:p>
            <a:p>
              <a:pPr indent="0" lvl="0" marL="0" rtl="0" algn="ctr">
                <a:lnSpc>
                  <a:spcPct val="115000"/>
                </a:lnSpc>
                <a:spcBef>
                  <a:spcPts val="1600"/>
                </a:spcBef>
                <a:spcAft>
                  <a:spcPts val="1600"/>
                </a:spcAft>
                <a:buNone/>
              </a:pPr>
              <a:r>
                <a:t/>
              </a:r>
              <a:endParaRPr sz="800">
                <a:solidFill>
                  <a:schemeClr val="dk1"/>
                </a:solidFill>
                <a:latin typeface="Encode Sans Semi Condensed Light"/>
                <a:ea typeface="Encode Sans Semi Condensed Light"/>
                <a:cs typeface="Encode Sans Semi Condensed Light"/>
                <a:sym typeface="Encode Sans Semi Condensed Light"/>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27"/>
          <p:cNvSpPr txBox="1"/>
          <p:nvPr>
            <p:ph type="title"/>
          </p:nvPr>
        </p:nvSpPr>
        <p:spPr>
          <a:xfrm>
            <a:off x="514800" y="809150"/>
            <a:ext cx="69483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 Preparation: Weather features</a:t>
            </a:r>
            <a:endParaRPr/>
          </a:p>
        </p:txBody>
      </p:sp>
      <p:sp>
        <p:nvSpPr>
          <p:cNvPr id="357" name="Google Shape;357;p2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58" name="Google Shape;358;p27"/>
          <p:cNvPicPr preferRelativeResize="0"/>
          <p:nvPr/>
        </p:nvPicPr>
        <p:blipFill>
          <a:blip r:embed="rId3">
            <a:alphaModFix/>
          </a:blip>
          <a:stretch>
            <a:fillRect/>
          </a:stretch>
        </p:blipFill>
        <p:spPr>
          <a:xfrm>
            <a:off x="7231799" y="1156949"/>
            <a:ext cx="1004350" cy="988528"/>
          </a:xfrm>
          <a:prstGeom prst="rect">
            <a:avLst/>
          </a:prstGeom>
          <a:noFill/>
          <a:ln>
            <a:noFill/>
          </a:ln>
        </p:spPr>
      </p:pic>
      <p:sp>
        <p:nvSpPr>
          <p:cNvPr id="359" name="Google Shape;359;p27"/>
          <p:cNvSpPr txBox="1"/>
          <p:nvPr>
            <p:ph idx="1" type="body"/>
          </p:nvPr>
        </p:nvSpPr>
        <p:spPr>
          <a:xfrm>
            <a:off x="4381500" y="1549150"/>
            <a:ext cx="4023000" cy="31245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Numerous</a:t>
            </a:r>
            <a:r>
              <a:rPr lang="en"/>
              <a:t> features that carry the same message.</a:t>
            </a:r>
            <a:endParaRPr/>
          </a:p>
          <a:p>
            <a:pPr indent="-381000" lvl="0" marL="457200" rtl="0" algn="l">
              <a:spcBef>
                <a:spcPts val="0"/>
              </a:spcBef>
              <a:spcAft>
                <a:spcPts val="0"/>
              </a:spcAft>
              <a:buSzPts val="2400"/>
              <a:buChar char="▸"/>
            </a:pPr>
            <a:r>
              <a:rPr lang="en"/>
              <a:t>How do we deal with this redundancy without presupposition?</a:t>
            </a:r>
            <a:endParaRPr/>
          </a:p>
        </p:txBody>
      </p:sp>
      <p:pic>
        <p:nvPicPr>
          <p:cNvPr id="360" name="Google Shape;360;p27"/>
          <p:cNvPicPr preferRelativeResize="0"/>
          <p:nvPr/>
        </p:nvPicPr>
        <p:blipFill rotWithShape="1">
          <a:blip r:embed="rId4">
            <a:alphaModFix/>
          </a:blip>
          <a:srcRect b="0" l="0" r="50144" t="0"/>
          <a:stretch/>
        </p:blipFill>
        <p:spPr>
          <a:xfrm>
            <a:off x="94650" y="1561800"/>
            <a:ext cx="4286850" cy="322916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28"/>
          <p:cNvSpPr txBox="1"/>
          <p:nvPr>
            <p:ph type="title"/>
          </p:nvPr>
        </p:nvSpPr>
        <p:spPr>
          <a:xfrm>
            <a:off x="514800" y="809150"/>
            <a:ext cx="69483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 Preparation: Principal Components</a:t>
            </a:r>
            <a:endParaRPr/>
          </a:p>
        </p:txBody>
      </p:sp>
      <p:sp>
        <p:nvSpPr>
          <p:cNvPr id="366" name="Google Shape;366;p2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67" name="Google Shape;367;p28"/>
          <p:cNvPicPr preferRelativeResize="0"/>
          <p:nvPr/>
        </p:nvPicPr>
        <p:blipFill>
          <a:blip r:embed="rId3">
            <a:alphaModFix/>
          </a:blip>
          <a:stretch>
            <a:fillRect/>
          </a:stretch>
        </p:blipFill>
        <p:spPr>
          <a:xfrm>
            <a:off x="7231799" y="1156949"/>
            <a:ext cx="1004350" cy="988528"/>
          </a:xfrm>
          <a:prstGeom prst="rect">
            <a:avLst/>
          </a:prstGeom>
          <a:noFill/>
          <a:ln>
            <a:noFill/>
          </a:ln>
        </p:spPr>
      </p:pic>
      <p:sp>
        <p:nvSpPr>
          <p:cNvPr id="368" name="Google Shape;368;p28"/>
          <p:cNvSpPr txBox="1"/>
          <p:nvPr>
            <p:ph idx="1" type="body"/>
          </p:nvPr>
        </p:nvSpPr>
        <p:spPr>
          <a:xfrm>
            <a:off x="362400" y="1582775"/>
            <a:ext cx="4057200" cy="30453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We </a:t>
            </a:r>
            <a:r>
              <a:rPr lang="en"/>
              <a:t>can </a:t>
            </a:r>
            <a:r>
              <a:rPr lang="en"/>
              <a:t>express the data as orthogonal features </a:t>
            </a:r>
            <a:r>
              <a:rPr lang="en"/>
              <a:t>through</a:t>
            </a:r>
            <a:r>
              <a:rPr lang="en"/>
              <a:t> Principal Component Analysis (PCA).</a:t>
            </a:r>
            <a:endParaRPr/>
          </a:p>
          <a:p>
            <a:pPr indent="-381000" lvl="0" marL="457200" rtl="0" algn="l">
              <a:spcBef>
                <a:spcPts val="0"/>
              </a:spcBef>
              <a:spcAft>
                <a:spcPts val="0"/>
              </a:spcAft>
              <a:buSzPts val="2400"/>
              <a:buChar char="▸"/>
            </a:pPr>
            <a:r>
              <a:rPr lang="en"/>
              <a:t>Produces PCs descriptive of certain feature groups</a:t>
            </a:r>
            <a:endParaRPr/>
          </a:p>
          <a:p>
            <a:pPr indent="-381000" lvl="1" marL="914400" rtl="0" algn="l">
              <a:spcBef>
                <a:spcPts val="0"/>
              </a:spcBef>
              <a:spcAft>
                <a:spcPts val="0"/>
              </a:spcAft>
              <a:buSzPts val="2400"/>
              <a:buChar char="▹"/>
            </a:pPr>
            <a:r>
              <a:rPr lang="en"/>
              <a:t>Temperatures → PC1</a:t>
            </a:r>
            <a:endParaRPr/>
          </a:p>
        </p:txBody>
      </p:sp>
      <p:pic>
        <p:nvPicPr>
          <p:cNvPr id="369" name="Google Shape;369;p28"/>
          <p:cNvPicPr preferRelativeResize="0"/>
          <p:nvPr/>
        </p:nvPicPr>
        <p:blipFill rotWithShape="1">
          <a:blip r:embed="rId4">
            <a:alphaModFix/>
          </a:blip>
          <a:srcRect b="6855" l="50169" r="0" t="0"/>
          <a:stretch/>
        </p:blipFill>
        <p:spPr>
          <a:xfrm>
            <a:off x="4358650" y="1652400"/>
            <a:ext cx="4430501" cy="3110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29"/>
          <p:cNvSpPr txBox="1"/>
          <p:nvPr>
            <p:ph idx="1" type="body"/>
          </p:nvPr>
        </p:nvSpPr>
        <p:spPr>
          <a:xfrm>
            <a:off x="362400" y="1582775"/>
            <a:ext cx="4057200" cy="30453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For the purpose of the modelling later, the Top 10 Principal Components.</a:t>
            </a:r>
            <a:endParaRPr/>
          </a:p>
          <a:p>
            <a:pPr indent="-381000" lvl="1" marL="914400" rtl="0" algn="l">
              <a:spcBef>
                <a:spcPts val="0"/>
              </a:spcBef>
              <a:spcAft>
                <a:spcPts val="0"/>
              </a:spcAft>
              <a:buSzPts val="2400"/>
              <a:buChar char="▹"/>
            </a:pPr>
            <a:r>
              <a:rPr lang="en"/>
              <a:t>Together they </a:t>
            </a:r>
            <a:r>
              <a:rPr lang="en"/>
              <a:t>explain ~100% of the weather features</a:t>
            </a:r>
            <a:endParaRPr/>
          </a:p>
        </p:txBody>
      </p:sp>
      <p:sp>
        <p:nvSpPr>
          <p:cNvPr id="375" name="Google Shape;375;p29"/>
          <p:cNvSpPr txBox="1"/>
          <p:nvPr>
            <p:ph type="title"/>
          </p:nvPr>
        </p:nvSpPr>
        <p:spPr>
          <a:xfrm>
            <a:off x="514800" y="809150"/>
            <a:ext cx="69483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 Preparation: Principal Components</a:t>
            </a:r>
            <a:endParaRPr/>
          </a:p>
        </p:txBody>
      </p:sp>
      <p:sp>
        <p:nvSpPr>
          <p:cNvPr id="376" name="Google Shape;376;p2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77" name="Google Shape;377;p29"/>
          <p:cNvPicPr preferRelativeResize="0"/>
          <p:nvPr/>
        </p:nvPicPr>
        <p:blipFill>
          <a:blip r:embed="rId3">
            <a:alphaModFix/>
          </a:blip>
          <a:stretch>
            <a:fillRect/>
          </a:stretch>
        </p:blipFill>
        <p:spPr>
          <a:xfrm>
            <a:off x="7231799" y="1156949"/>
            <a:ext cx="1004350" cy="988528"/>
          </a:xfrm>
          <a:prstGeom prst="rect">
            <a:avLst/>
          </a:prstGeom>
          <a:noFill/>
          <a:ln>
            <a:noFill/>
          </a:ln>
        </p:spPr>
      </p:pic>
      <p:pic>
        <p:nvPicPr>
          <p:cNvPr id="378" name="Google Shape;378;p29"/>
          <p:cNvPicPr preferRelativeResize="0"/>
          <p:nvPr/>
        </p:nvPicPr>
        <p:blipFill>
          <a:blip r:embed="rId4">
            <a:alphaModFix/>
          </a:blip>
          <a:stretch>
            <a:fillRect/>
          </a:stretch>
        </p:blipFill>
        <p:spPr>
          <a:xfrm>
            <a:off x="4191000" y="1428750"/>
            <a:ext cx="4567950" cy="3045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30"/>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 Approach</a:t>
            </a:r>
            <a:endParaRPr/>
          </a:p>
        </p:txBody>
      </p:sp>
      <p:sp>
        <p:nvSpPr>
          <p:cNvPr id="384" name="Google Shape;384;p3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5" name="Google Shape;385;p30"/>
          <p:cNvSpPr/>
          <p:nvPr/>
        </p:nvSpPr>
        <p:spPr>
          <a:xfrm rot="-711236">
            <a:off x="5703750"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p:nvPr/>
        </p:nvSpPr>
        <p:spPr>
          <a:xfrm flipH="1" rot="711236">
            <a:off x="4419012"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30"/>
          <p:cNvGrpSpPr/>
          <p:nvPr/>
        </p:nvGrpSpPr>
        <p:grpSpPr>
          <a:xfrm>
            <a:off x="4824175" y="3216644"/>
            <a:ext cx="1712700" cy="1230715"/>
            <a:chOff x="5796625" y="2541798"/>
            <a:chExt cx="1712700" cy="1230715"/>
          </a:xfrm>
        </p:grpSpPr>
        <p:sp>
          <p:nvSpPr>
            <p:cNvPr id="388" name="Google Shape;388;p30"/>
            <p:cNvSpPr/>
            <p:nvPr/>
          </p:nvSpPr>
          <p:spPr>
            <a:xfrm rot="-1789476">
              <a:off x="6572742" y="2571072"/>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0"/>
            <p:cNvSpPr txBox="1"/>
            <p:nvPr/>
          </p:nvSpPr>
          <p:spPr>
            <a:xfrm>
              <a:off x="6296613"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Visualisation</a:t>
              </a:r>
              <a:endParaRPr b="1" sz="800">
                <a:solidFill>
                  <a:schemeClr val="accent6"/>
                </a:solidFill>
                <a:latin typeface="Abel"/>
                <a:ea typeface="Abel"/>
                <a:cs typeface="Abel"/>
                <a:sym typeface="Abel"/>
              </a:endParaRPr>
            </a:p>
          </p:txBody>
        </p:sp>
        <p:sp>
          <p:nvSpPr>
            <p:cNvPr id="390" name="Google Shape;390;p30"/>
            <p:cNvSpPr/>
            <p:nvPr/>
          </p:nvSpPr>
          <p:spPr>
            <a:xfrm>
              <a:off x="5796625" y="3069013"/>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1" name="Google Shape;391;p30"/>
            <p:cNvSpPr txBox="1"/>
            <p:nvPr/>
          </p:nvSpPr>
          <p:spPr>
            <a:xfrm>
              <a:off x="5840875" y="3106213"/>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Encode Sans Semi Condensed Light"/>
                  <a:ea typeface="Encode Sans Semi Condensed Light"/>
                  <a:cs typeface="Encode Sans Semi Condensed Light"/>
                  <a:sym typeface="Encode Sans Semi Condensed Light"/>
                </a:rPr>
                <a:t>Visualise predictions</a:t>
              </a:r>
              <a:endParaRPr sz="800">
                <a:solidFill>
                  <a:schemeClr val="dk1"/>
                </a:solidFill>
                <a:latin typeface="Encode Sans Semi Condensed Light"/>
                <a:ea typeface="Encode Sans Semi Condensed Light"/>
                <a:cs typeface="Encode Sans Semi Condensed Light"/>
                <a:sym typeface="Encode Sans Semi Condensed Light"/>
              </a:endParaRPr>
            </a:p>
          </p:txBody>
        </p:sp>
        <p:sp>
          <p:nvSpPr>
            <p:cNvPr id="392" name="Google Shape;392;p30"/>
            <p:cNvSpPr/>
            <p:nvPr/>
          </p:nvSpPr>
          <p:spPr>
            <a:xfrm>
              <a:off x="6607975" y="3004364"/>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30"/>
          <p:cNvSpPr/>
          <p:nvPr/>
        </p:nvSpPr>
        <p:spPr>
          <a:xfrm rot="-711236">
            <a:off x="3137938"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30"/>
          <p:cNvGrpSpPr/>
          <p:nvPr/>
        </p:nvGrpSpPr>
        <p:grpSpPr>
          <a:xfrm>
            <a:off x="3571100" y="1915472"/>
            <a:ext cx="1712700" cy="1246754"/>
            <a:chOff x="4409300" y="1219942"/>
            <a:chExt cx="1712700" cy="1246754"/>
          </a:xfrm>
        </p:grpSpPr>
        <p:sp>
          <p:nvSpPr>
            <p:cNvPr id="395" name="Google Shape;395;p30"/>
            <p:cNvSpPr/>
            <p:nvPr/>
          </p:nvSpPr>
          <p:spPr>
            <a:xfrm rot="-1789476">
              <a:off x="5185416" y="2276970"/>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0"/>
            <p:cNvSpPr txBox="1"/>
            <p:nvPr/>
          </p:nvSpPr>
          <p:spPr>
            <a:xfrm>
              <a:off x="4921731"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Modelling</a:t>
              </a:r>
              <a:endParaRPr b="1" sz="800">
                <a:solidFill>
                  <a:schemeClr val="accent6"/>
                </a:solidFill>
                <a:latin typeface="Abel"/>
                <a:ea typeface="Abel"/>
                <a:cs typeface="Abel"/>
                <a:sym typeface="Abel"/>
              </a:endParaRPr>
            </a:p>
          </p:txBody>
        </p:sp>
        <p:sp>
          <p:nvSpPr>
            <p:cNvPr id="397" name="Google Shape;397;p30"/>
            <p:cNvSpPr/>
            <p:nvPr/>
          </p:nvSpPr>
          <p:spPr>
            <a:xfrm>
              <a:off x="4409300" y="1219942"/>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8" name="Google Shape;398;p30"/>
            <p:cNvSpPr/>
            <p:nvPr/>
          </p:nvSpPr>
          <p:spPr>
            <a:xfrm rot="10800000">
              <a:off x="5220625" y="1919036"/>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0"/>
            <p:cNvSpPr txBox="1"/>
            <p:nvPr/>
          </p:nvSpPr>
          <p:spPr>
            <a:xfrm>
              <a:off x="4453550" y="1257142"/>
              <a:ext cx="1624200" cy="6246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Encode Sans Semi Condensed Light"/>
                  <a:ea typeface="Encode Sans Semi Condensed Light"/>
                  <a:cs typeface="Encode Sans Semi Condensed Light"/>
                  <a:sym typeface="Encode Sans Semi Condensed Light"/>
                </a:rPr>
                <a:t>Compare Machine Learning models.</a:t>
              </a:r>
              <a:endParaRPr sz="800">
                <a:solidFill>
                  <a:schemeClr val="dk1"/>
                </a:solidFill>
                <a:latin typeface="Encode Sans Semi Condensed Light"/>
                <a:ea typeface="Encode Sans Semi Condensed Light"/>
                <a:cs typeface="Encode Sans Semi Condensed Light"/>
                <a:sym typeface="Encode Sans Semi Condensed Light"/>
              </a:endParaRPr>
            </a:p>
          </p:txBody>
        </p:sp>
      </p:grpSp>
      <p:sp>
        <p:nvSpPr>
          <p:cNvPr id="400" name="Google Shape;400;p30"/>
          <p:cNvSpPr/>
          <p:nvPr/>
        </p:nvSpPr>
        <p:spPr>
          <a:xfrm flipH="1" rot="711236">
            <a:off x="1846258"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30"/>
          <p:cNvGrpSpPr/>
          <p:nvPr/>
        </p:nvGrpSpPr>
        <p:grpSpPr>
          <a:xfrm>
            <a:off x="2314688" y="3216644"/>
            <a:ext cx="1712700" cy="1230715"/>
            <a:chOff x="3021975" y="2541798"/>
            <a:chExt cx="1712700" cy="1230715"/>
          </a:xfrm>
        </p:grpSpPr>
        <p:sp>
          <p:nvSpPr>
            <p:cNvPr id="402" name="Google Shape;402;p30"/>
            <p:cNvSpPr txBox="1"/>
            <p:nvPr/>
          </p:nvSpPr>
          <p:spPr>
            <a:xfrm>
              <a:off x="3307063" y="2735579"/>
              <a:ext cx="1131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Data Preparation </a:t>
              </a:r>
              <a:endParaRPr b="1" sz="800">
                <a:solidFill>
                  <a:schemeClr val="accent6"/>
                </a:solidFill>
                <a:latin typeface="Abel"/>
                <a:ea typeface="Abel"/>
                <a:cs typeface="Abel"/>
                <a:sym typeface="Abel"/>
              </a:endParaRPr>
            </a:p>
          </p:txBody>
        </p:sp>
        <p:sp>
          <p:nvSpPr>
            <p:cNvPr id="403" name="Google Shape;403;p30"/>
            <p:cNvSpPr/>
            <p:nvPr/>
          </p:nvSpPr>
          <p:spPr>
            <a:xfrm rot="-1789476">
              <a:off x="3798091" y="2571072"/>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0"/>
            <p:cNvSpPr/>
            <p:nvPr/>
          </p:nvSpPr>
          <p:spPr>
            <a:xfrm>
              <a:off x="3021975" y="3069013"/>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5" name="Google Shape;405;p30"/>
            <p:cNvSpPr txBox="1"/>
            <p:nvPr/>
          </p:nvSpPr>
          <p:spPr>
            <a:xfrm>
              <a:off x="3066225" y="3106213"/>
              <a:ext cx="1624200" cy="624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Encode Sans Semi Condensed Light"/>
                  <a:ea typeface="Encode Sans Semi Condensed Light"/>
                  <a:cs typeface="Encode Sans Semi Condensed Light"/>
                  <a:sym typeface="Encode Sans Semi Condensed Light"/>
                </a:rPr>
                <a:t>Feature engineering.</a:t>
              </a:r>
              <a:br>
                <a:rPr lang="en" sz="800">
                  <a:solidFill>
                    <a:schemeClr val="dk1"/>
                  </a:solidFill>
                  <a:latin typeface="Encode Sans Semi Condensed Light"/>
                  <a:ea typeface="Encode Sans Semi Condensed Light"/>
                  <a:cs typeface="Encode Sans Semi Condensed Light"/>
                  <a:sym typeface="Encode Sans Semi Condensed Light"/>
                </a:rPr>
              </a:br>
              <a:r>
                <a:rPr lang="en" sz="800">
                  <a:solidFill>
                    <a:schemeClr val="dk1"/>
                  </a:solidFill>
                  <a:latin typeface="Encode Sans Semi Condensed Light"/>
                  <a:ea typeface="Encode Sans Semi Condensed Light"/>
                  <a:cs typeface="Encode Sans Semi Condensed Light"/>
                  <a:sym typeface="Encode Sans Semi Condensed Light"/>
                </a:rPr>
                <a:t>Ready the data for modelling</a:t>
              </a:r>
              <a:endParaRPr sz="800">
                <a:solidFill>
                  <a:schemeClr val="dk1"/>
                </a:solidFill>
                <a:latin typeface="Encode Sans Semi Condensed Light"/>
                <a:ea typeface="Encode Sans Semi Condensed Light"/>
                <a:cs typeface="Encode Sans Semi Condensed Light"/>
                <a:sym typeface="Encode Sans Semi Condensed Light"/>
              </a:endParaRPr>
            </a:p>
          </p:txBody>
        </p:sp>
        <p:sp>
          <p:nvSpPr>
            <p:cNvPr id="406" name="Google Shape;406;p30"/>
            <p:cNvSpPr/>
            <p:nvPr/>
          </p:nvSpPr>
          <p:spPr>
            <a:xfrm>
              <a:off x="3833325" y="3004364"/>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30"/>
          <p:cNvSpPr/>
          <p:nvPr/>
        </p:nvSpPr>
        <p:spPr>
          <a:xfrm rot="-711236">
            <a:off x="572133"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30"/>
          <p:cNvGrpSpPr/>
          <p:nvPr/>
        </p:nvGrpSpPr>
        <p:grpSpPr>
          <a:xfrm>
            <a:off x="1027875" y="1915472"/>
            <a:ext cx="1712700" cy="1246754"/>
            <a:chOff x="1637475" y="1219942"/>
            <a:chExt cx="1712700" cy="1246754"/>
          </a:xfrm>
        </p:grpSpPr>
        <p:sp>
          <p:nvSpPr>
            <p:cNvPr id="409" name="Google Shape;409;p30"/>
            <p:cNvSpPr/>
            <p:nvPr/>
          </p:nvSpPr>
          <p:spPr>
            <a:xfrm>
              <a:off x="1637475" y="1219942"/>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10" name="Google Shape;410;p30"/>
            <p:cNvSpPr txBox="1"/>
            <p:nvPr/>
          </p:nvSpPr>
          <p:spPr>
            <a:xfrm>
              <a:off x="1887075" y="1985296"/>
              <a:ext cx="12327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Data Collection</a:t>
              </a:r>
              <a:endParaRPr b="1" sz="800">
                <a:solidFill>
                  <a:schemeClr val="accent6"/>
                </a:solidFill>
                <a:latin typeface="Abel"/>
                <a:ea typeface="Abel"/>
                <a:cs typeface="Abel"/>
                <a:sym typeface="Abel"/>
              </a:endParaRPr>
            </a:p>
          </p:txBody>
        </p:sp>
        <p:sp>
          <p:nvSpPr>
            <p:cNvPr id="411" name="Google Shape;411;p30"/>
            <p:cNvSpPr/>
            <p:nvPr/>
          </p:nvSpPr>
          <p:spPr>
            <a:xfrm rot="10800000">
              <a:off x="2448800" y="1919036"/>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0"/>
            <p:cNvSpPr txBox="1"/>
            <p:nvPr/>
          </p:nvSpPr>
          <p:spPr>
            <a:xfrm>
              <a:off x="1681725"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Encode Sans Semi Condensed Light"/>
                  <a:ea typeface="Encode Sans Semi Condensed Light"/>
                  <a:cs typeface="Encode Sans Semi Condensed Light"/>
                  <a:sym typeface="Encode Sans Semi Condensed Light"/>
                </a:rPr>
                <a:t>Collect and interrogate the data.</a:t>
              </a:r>
              <a:br>
                <a:rPr lang="en" sz="800">
                  <a:solidFill>
                    <a:schemeClr val="dk1"/>
                  </a:solidFill>
                  <a:latin typeface="Encode Sans Semi Condensed Light"/>
                  <a:ea typeface="Encode Sans Semi Condensed Light"/>
                  <a:cs typeface="Encode Sans Semi Condensed Light"/>
                  <a:sym typeface="Encode Sans Semi Condensed Light"/>
                </a:rPr>
              </a:br>
              <a:r>
                <a:rPr lang="en" sz="800">
                  <a:solidFill>
                    <a:schemeClr val="dk1"/>
                  </a:solidFill>
                  <a:latin typeface="Encode Sans Semi Condensed Light"/>
                  <a:ea typeface="Encode Sans Semi Condensed Light"/>
                  <a:cs typeface="Encode Sans Semi Condensed Light"/>
                  <a:sym typeface="Encode Sans Semi Condensed Light"/>
                </a:rPr>
                <a:t>Visualise the data.</a:t>
              </a:r>
              <a:endParaRPr sz="800">
                <a:solidFill>
                  <a:schemeClr val="dk1"/>
                </a:solidFill>
                <a:latin typeface="Encode Sans Semi Condensed Light"/>
                <a:ea typeface="Encode Sans Semi Condensed Light"/>
                <a:cs typeface="Encode Sans Semi Condensed Light"/>
                <a:sym typeface="Encode Sans Semi Condensed Light"/>
              </a:endParaRPr>
            </a:p>
          </p:txBody>
        </p:sp>
        <p:sp>
          <p:nvSpPr>
            <p:cNvPr id="413" name="Google Shape;413;p30"/>
            <p:cNvSpPr/>
            <p:nvPr/>
          </p:nvSpPr>
          <p:spPr>
            <a:xfrm rot="-1789476">
              <a:off x="2410765" y="2276970"/>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30"/>
          <p:cNvGrpSpPr/>
          <p:nvPr/>
        </p:nvGrpSpPr>
        <p:grpSpPr>
          <a:xfrm>
            <a:off x="6244825" y="1915472"/>
            <a:ext cx="1712700" cy="1246754"/>
            <a:chOff x="4409300" y="1219942"/>
            <a:chExt cx="1712700" cy="1246754"/>
          </a:xfrm>
        </p:grpSpPr>
        <p:sp>
          <p:nvSpPr>
            <p:cNvPr id="415" name="Google Shape;415;p30"/>
            <p:cNvSpPr/>
            <p:nvPr/>
          </p:nvSpPr>
          <p:spPr>
            <a:xfrm rot="-1789476">
              <a:off x="5185416" y="2276970"/>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0"/>
            <p:cNvSpPr txBox="1"/>
            <p:nvPr/>
          </p:nvSpPr>
          <p:spPr>
            <a:xfrm>
              <a:off x="4921731"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Conclusions</a:t>
              </a:r>
              <a:endParaRPr b="1" sz="800">
                <a:solidFill>
                  <a:schemeClr val="accent6"/>
                </a:solidFill>
                <a:latin typeface="Abel"/>
                <a:ea typeface="Abel"/>
                <a:cs typeface="Abel"/>
                <a:sym typeface="Abel"/>
              </a:endParaRPr>
            </a:p>
          </p:txBody>
        </p:sp>
        <p:sp>
          <p:nvSpPr>
            <p:cNvPr id="417" name="Google Shape;417;p30"/>
            <p:cNvSpPr/>
            <p:nvPr/>
          </p:nvSpPr>
          <p:spPr>
            <a:xfrm>
              <a:off x="4409300" y="1219942"/>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18" name="Google Shape;418;p30"/>
            <p:cNvSpPr/>
            <p:nvPr/>
          </p:nvSpPr>
          <p:spPr>
            <a:xfrm rot="10800000">
              <a:off x="5220625" y="1919036"/>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0"/>
            <p:cNvSpPr txBox="1"/>
            <p:nvPr/>
          </p:nvSpPr>
          <p:spPr>
            <a:xfrm>
              <a:off x="4453550"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800">
                  <a:solidFill>
                    <a:schemeClr val="dk1"/>
                  </a:solidFill>
                  <a:latin typeface="Encode Sans Semi Condensed Light"/>
                  <a:ea typeface="Encode Sans Semi Condensed Light"/>
                  <a:cs typeface="Encode Sans Semi Condensed Light"/>
                  <a:sym typeface="Encode Sans Semi Condensed Light"/>
                </a:rPr>
                <a:t>Conclusions.</a:t>
              </a:r>
              <a:br>
                <a:rPr lang="en" sz="800">
                  <a:solidFill>
                    <a:schemeClr val="dk1"/>
                  </a:solidFill>
                  <a:latin typeface="Encode Sans Semi Condensed Light"/>
                  <a:ea typeface="Encode Sans Semi Condensed Light"/>
                  <a:cs typeface="Encode Sans Semi Condensed Light"/>
                  <a:sym typeface="Encode Sans Semi Condensed Light"/>
                </a:rPr>
              </a:br>
              <a:r>
                <a:rPr lang="en" sz="800">
                  <a:solidFill>
                    <a:schemeClr val="dk1"/>
                  </a:solidFill>
                  <a:latin typeface="Encode Sans Semi Condensed Light"/>
                  <a:ea typeface="Encode Sans Semi Condensed Light"/>
                  <a:cs typeface="Encode Sans Semi Condensed Light"/>
                  <a:sym typeface="Encode Sans Semi Condensed Light"/>
                </a:rPr>
                <a:t>Further Work</a:t>
              </a:r>
              <a:endParaRPr sz="800">
                <a:solidFill>
                  <a:schemeClr val="dk1"/>
                </a:solidFill>
                <a:latin typeface="Encode Sans Semi Condensed Light"/>
                <a:ea typeface="Encode Sans Semi Condensed Light"/>
                <a:cs typeface="Encode Sans Semi Condensed Light"/>
                <a:sym typeface="Encode Sans Semi Condensed Light"/>
              </a:endParaRPr>
            </a:p>
            <a:p>
              <a:pPr indent="0" lvl="0" marL="0" rtl="0" algn="ctr">
                <a:lnSpc>
                  <a:spcPct val="115000"/>
                </a:lnSpc>
                <a:spcBef>
                  <a:spcPts val="1600"/>
                </a:spcBef>
                <a:spcAft>
                  <a:spcPts val="1600"/>
                </a:spcAft>
                <a:buNone/>
              </a:pPr>
              <a:r>
                <a:t/>
              </a:r>
              <a:endParaRPr sz="800">
                <a:solidFill>
                  <a:schemeClr val="dk1"/>
                </a:solidFill>
                <a:latin typeface="Encode Sans Semi Condensed Light"/>
                <a:ea typeface="Encode Sans Semi Condensed Light"/>
                <a:cs typeface="Encode Sans Semi Condensed Light"/>
                <a:sym typeface="Encode Sans Semi Condensed Light"/>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31"/>
          <p:cNvSpPr txBox="1"/>
          <p:nvPr>
            <p:ph idx="1" type="body"/>
          </p:nvPr>
        </p:nvSpPr>
        <p:spPr>
          <a:xfrm>
            <a:off x="514800" y="1582775"/>
            <a:ext cx="7850700" cy="3358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Preparing the </a:t>
            </a:r>
            <a:r>
              <a:rPr lang="en"/>
              <a:t>predictor matrix (X):</a:t>
            </a:r>
            <a:endParaRPr/>
          </a:p>
          <a:p>
            <a:pPr indent="-355600" lvl="0" marL="457200" rtl="0" algn="l">
              <a:spcBef>
                <a:spcPts val="600"/>
              </a:spcBef>
              <a:spcAft>
                <a:spcPts val="0"/>
              </a:spcAft>
              <a:buSzPts val="2000"/>
              <a:buChar char="▸"/>
            </a:pPr>
            <a:r>
              <a:rPr lang="en"/>
              <a:t>Location features: ~130 dummy variables, one for each Trap ID.</a:t>
            </a:r>
            <a:endParaRPr/>
          </a:p>
          <a:p>
            <a:pPr indent="-355600" lvl="0" marL="457200" rtl="0" algn="l">
              <a:spcBef>
                <a:spcPts val="0"/>
              </a:spcBef>
              <a:spcAft>
                <a:spcPts val="0"/>
              </a:spcAft>
              <a:buSzPts val="2000"/>
              <a:buChar char="▸"/>
            </a:pPr>
            <a:r>
              <a:rPr lang="en"/>
              <a:t>Time features: The Top-10 weather-related principal components</a:t>
            </a:r>
            <a:endParaRPr/>
          </a:p>
          <a:p>
            <a:pPr indent="-355600" lvl="0" marL="457200" rtl="0" algn="l">
              <a:spcBef>
                <a:spcPts val="0"/>
              </a:spcBef>
              <a:spcAft>
                <a:spcPts val="0"/>
              </a:spcAft>
              <a:buSzPts val="2000"/>
              <a:buChar char="▸"/>
            </a:pPr>
            <a:r>
              <a:rPr lang="en"/>
              <a:t>Spray feature: Boolean - was that location sprayed at that time?</a:t>
            </a:r>
            <a:endParaRPr/>
          </a:p>
          <a:p>
            <a:pPr indent="0" lvl="0" marL="0" rtl="0" algn="l">
              <a:spcBef>
                <a:spcPts val="600"/>
              </a:spcBef>
              <a:spcAft>
                <a:spcPts val="0"/>
              </a:spcAft>
              <a:buNone/>
            </a:pPr>
            <a:r>
              <a:rPr lang="en"/>
              <a:t>Tuning parameters:</a:t>
            </a:r>
            <a:endParaRPr/>
          </a:p>
          <a:p>
            <a:pPr indent="-355600" lvl="0" marL="457200" rtl="0" algn="l">
              <a:spcBef>
                <a:spcPts val="600"/>
              </a:spcBef>
              <a:spcAft>
                <a:spcPts val="0"/>
              </a:spcAft>
              <a:buSzPts val="2000"/>
              <a:buChar char="▸"/>
            </a:pPr>
            <a:r>
              <a:rPr lang="en"/>
              <a:t>GridsearchCV() will be used to tune for best parameters with scoring_method = ‘roc_auc’ as this is a binary classification problem</a:t>
            </a:r>
            <a:endParaRPr/>
          </a:p>
          <a:p>
            <a:pPr indent="-355600" lvl="0" marL="457200" rtl="0" algn="l">
              <a:spcBef>
                <a:spcPts val="0"/>
              </a:spcBef>
              <a:spcAft>
                <a:spcPts val="0"/>
              </a:spcAft>
              <a:buSzPts val="2000"/>
              <a:buChar char="▸"/>
            </a:pPr>
            <a:r>
              <a:rPr lang="en"/>
              <a:t>An imblearn pipeline will also be used to deal with class imbalance...</a:t>
            </a:r>
            <a:endParaRPr/>
          </a:p>
        </p:txBody>
      </p:sp>
      <p:sp>
        <p:nvSpPr>
          <p:cNvPr id="425" name="Google Shape;425;p31"/>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Modelling: Overall Approach</a:t>
            </a:r>
            <a:endParaRPr/>
          </a:p>
        </p:txBody>
      </p:sp>
      <p:sp>
        <p:nvSpPr>
          <p:cNvPr id="426" name="Google Shape;426;p3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32"/>
          <p:cNvSpPr txBox="1"/>
          <p:nvPr>
            <p:ph idx="2" type="body"/>
          </p:nvPr>
        </p:nvSpPr>
        <p:spPr>
          <a:xfrm>
            <a:off x="4757500" y="1582775"/>
            <a:ext cx="3655200" cy="3290400"/>
          </a:xfrm>
          <a:prstGeom prst="rect">
            <a:avLst/>
          </a:prstGeom>
          <a:ln>
            <a:noFill/>
          </a:ln>
        </p:spPr>
        <p:txBody>
          <a:bodyPr anchorCtr="0" anchor="t" bIns="0" lIns="0" spcFirstLastPara="1" rIns="0" wrap="square" tIns="0">
            <a:noAutofit/>
          </a:bodyPr>
          <a:lstStyle/>
          <a:p>
            <a:pPr indent="0" lvl="0" marL="0" rtl="0" algn="ctr">
              <a:spcBef>
                <a:spcPts val="600"/>
              </a:spcBef>
              <a:spcAft>
                <a:spcPts val="0"/>
              </a:spcAft>
              <a:buNone/>
            </a:pPr>
            <a:r>
              <a:rPr lang="en"/>
              <a:t>Random</a:t>
            </a:r>
            <a:r>
              <a:rPr lang="en"/>
              <a:t> Oversampling creates random samples of the minority class. </a:t>
            </a:r>
            <a:endParaRPr/>
          </a:p>
          <a:p>
            <a:pPr indent="0" lvl="0" marL="0" rtl="0" algn="l">
              <a:spcBef>
                <a:spcPts val="600"/>
              </a:spcBef>
              <a:spcAft>
                <a:spcPts val="0"/>
              </a:spcAft>
              <a:buNone/>
            </a:pPr>
            <a:r>
              <a:t/>
            </a:r>
            <a:endParaRPr/>
          </a:p>
        </p:txBody>
      </p:sp>
      <p:sp>
        <p:nvSpPr>
          <p:cNvPr id="432" name="Google Shape;432;p32"/>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Modelling: Class imbalance</a:t>
            </a:r>
            <a:endParaRPr/>
          </a:p>
        </p:txBody>
      </p:sp>
      <p:sp>
        <p:nvSpPr>
          <p:cNvPr id="433" name="Google Shape;433;p3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34" name="Google Shape;434;p32"/>
          <p:cNvSpPr txBox="1"/>
          <p:nvPr>
            <p:ph idx="1" type="body"/>
          </p:nvPr>
        </p:nvSpPr>
        <p:spPr>
          <a:xfrm>
            <a:off x="514800" y="1582775"/>
            <a:ext cx="3904800" cy="3290400"/>
          </a:xfrm>
          <a:prstGeom prst="rect">
            <a:avLst/>
          </a:prstGeom>
          <a:ln>
            <a:noFill/>
          </a:ln>
        </p:spPr>
        <p:txBody>
          <a:bodyPr anchorCtr="0" anchor="t" bIns="0" lIns="0" spcFirstLastPara="1" rIns="0" wrap="square" tIns="0">
            <a:noAutofit/>
          </a:bodyPr>
          <a:lstStyle/>
          <a:p>
            <a:pPr indent="0" lvl="0" marL="0" rtl="0" algn="ctr">
              <a:spcBef>
                <a:spcPts val="600"/>
              </a:spcBef>
              <a:spcAft>
                <a:spcPts val="0"/>
              </a:spcAft>
              <a:buNone/>
            </a:pPr>
            <a:r>
              <a:rPr lang="en"/>
              <a:t>Synthetic Minority Over-Sampling Technique (SMOTE) uses a ‘nearest neighbours’ approach to create synthetic samples.</a:t>
            </a:r>
            <a:endParaRPr/>
          </a:p>
        </p:txBody>
      </p:sp>
      <p:pic>
        <p:nvPicPr>
          <p:cNvPr id="435" name="Google Shape;435;p32"/>
          <p:cNvPicPr preferRelativeResize="0"/>
          <p:nvPr/>
        </p:nvPicPr>
        <p:blipFill>
          <a:blip r:embed="rId3">
            <a:alphaModFix amt="90000"/>
          </a:blip>
          <a:stretch>
            <a:fillRect/>
          </a:stretch>
        </p:blipFill>
        <p:spPr>
          <a:xfrm>
            <a:off x="713463" y="3151975"/>
            <a:ext cx="3507476" cy="1582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5"/>
          <p:cNvSpPr txBox="1"/>
          <p:nvPr>
            <p:ph type="ctrTitle"/>
          </p:nvPr>
        </p:nvSpPr>
        <p:spPr>
          <a:xfrm>
            <a:off x="514800" y="2025550"/>
            <a:ext cx="8114400" cy="655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West Nile Virus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33"/>
          <p:cNvSpPr txBox="1"/>
          <p:nvPr>
            <p:ph idx="2" type="body"/>
          </p:nvPr>
        </p:nvSpPr>
        <p:spPr>
          <a:xfrm>
            <a:off x="4757500" y="1582775"/>
            <a:ext cx="3655200" cy="3290400"/>
          </a:xfrm>
          <a:prstGeom prst="rect">
            <a:avLst/>
          </a:prstGeom>
          <a:ln cap="flat" cmpd="sng" w="28575">
            <a:solidFill>
              <a:srgbClr val="6AA84F"/>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600"/>
              </a:spcBef>
              <a:spcAft>
                <a:spcPts val="0"/>
              </a:spcAft>
              <a:buNone/>
            </a:pPr>
            <a:r>
              <a:rPr lang="en"/>
              <a:t>Random Oversampling creates random samples of the minority class. </a:t>
            </a:r>
            <a:endParaRPr/>
          </a:p>
          <a:p>
            <a:pPr indent="-355600" lvl="0" marL="457200" rtl="0" algn="ctr">
              <a:spcBef>
                <a:spcPts val="600"/>
              </a:spcBef>
              <a:spcAft>
                <a:spcPts val="0"/>
              </a:spcAft>
              <a:buSzPts val="2000"/>
              <a:buChar char="▸"/>
            </a:pPr>
            <a:r>
              <a:rPr lang="en"/>
              <a:t>Large number of categorical features</a:t>
            </a:r>
            <a:endParaRPr/>
          </a:p>
          <a:p>
            <a:pPr indent="-355600" lvl="0" marL="457200" rtl="0" algn="ctr">
              <a:spcBef>
                <a:spcPts val="0"/>
              </a:spcBef>
              <a:spcAft>
                <a:spcPts val="0"/>
              </a:spcAft>
              <a:buSzPts val="2000"/>
              <a:buChar char="▸"/>
            </a:pPr>
            <a:r>
              <a:rPr lang="en"/>
              <a:t>Continuous features are similar for the minority class</a:t>
            </a:r>
            <a:endParaRPr/>
          </a:p>
          <a:p>
            <a:pPr indent="-355600" lvl="0" marL="457200" rtl="0" algn="ctr">
              <a:spcBef>
                <a:spcPts val="0"/>
              </a:spcBef>
              <a:spcAft>
                <a:spcPts val="0"/>
              </a:spcAft>
              <a:buSzPts val="2000"/>
              <a:buChar char="▸"/>
            </a:pPr>
            <a:r>
              <a:rPr lang="en"/>
              <a:t>Faster performance when tuning models</a:t>
            </a:r>
            <a:endParaRPr/>
          </a:p>
        </p:txBody>
      </p:sp>
      <p:sp>
        <p:nvSpPr>
          <p:cNvPr id="441" name="Google Shape;441;p33"/>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Modelling: Class imbalance</a:t>
            </a:r>
            <a:endParaRPr/>
          </a:p>
        </p:txBody>
      </p:sp>
      <p:sp>
        <p:nvSpPr>
          <p:cNvPr id="442" name="Google Shape;442;p33"/>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43" name="Google Shape;443;p33"/>
          <p:cNvSpPr txBox="1"/>
          <p:nvPr>
            <p:ph idx="1" type="body"/>
          </p:nvPr>
        </p:nvSpPr>
        <p:spPr>
          <a:xfrm>
            <a:off x="514800" y="1582775"/>
            <a:ext cx="3904800" cy="3290400"/>
          </a:xfrm>
          <a:prstGeom prst="rect">
            <a:avLst/>
          </a:prstGeom>
          <a:ln cap="flat" cmpd="sng" w="28575">
            <a:solidFill>
              <a:srgbClr val="990000"/>
            </a:solidFill>
            <a:prstDash val="solid"/>
            <a:round/>
            <a:headEnd len="sm" w="sm" type="none"/>
            <a:tailEnd len="sm" w="sm" type="none"/>
          </a:ln>
        </p:spPr>
        <p:txBody>
          <a:bodyPr anchorCtr="0" anchor="t" bIns="0" lIns="0" spcFirstLastPara="1" rIns="0" wrap="square" tIns="0">
            <a:noAutofit/>
          </a:bodyPr>
          <a:lstStyle/>
          <a:p>
            <a:pPr indent="0" lvl="0" marL="0" rtl="0" algn="ctr">
              <a:spcBef>
                <a:spcPts val="600"/>
              </a:spcBef>
              <a:spcAft>
                <a:spcPts val="0"/>
              </a:spcAft>
              <a:buNone/>
            </a:pPr>
            <a:r>
              <a:rPr lang="en"/>
              <a:t>Synthetic Minority Over-Sampling Technique (SMOTE-NC) uses a ‘nearest neighbours’ approach to create synthetic samples.</a:t>
            </a:r>
            <a:endParaRPr/>
          </a:p>
        </p:txBody>
      </p:sp>
      <p:pic>
        <p:nvPicPr>
          <p:cNvPr id="444" name="Google Shape;444;p33"/>
          <p:cNvPicPr preferRelativeResize="0"/>
          <p:nvPr/>
        </p:nvPicPr>
        <p:blipFill>
          <a:blip r:embed="rId3">
            <a:alphaModFix amt="90000"/>
          </a:blip>
          <a:stretch>
            <a:fillRect/>
          </a:stretch>
        </p:blipFill>
        <p:spPr>
          <a:xfrm>
            <a:off x="713463" y="3151975"/>
            <a:ext cx="3507476" cy="1582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34"/>
          <p:cNvSpPr txBox="1"/>
          <p:nvPr>
            <p:ph idx="1" type="body"/>
          </p:nvPr>
        </p:nvSpPr>
        <p:spPr>
          <a:xfrm>
            <a:off x="5944450" y="2292500"/>
            <a:ext cx="2836500" cy="2393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High AUC score thanks to the majority class.</a:t>
            </a:r>
            <a:endParaRPr/>
          </a:p>
          <a:p>
            <a:pPr indent="0" lvl="0" marL="0" rtl="0" algn="l">
              <a:spcBef>
                <a:spcPts val="600"/>
              </a:spcBef>
              <a:spcAft>
                <a:spcPts val="0"/>
              </a:spcAft>
              <a:buNone/>
            </a:pPr>
            <a:r>
              <a:rPr lang="en"/>
              <a:t>Only 11% precision / 19% F1-score in predicting for the virus due to a high number of false negatives</a:t>
            </a:r>
            <a:endParaRPr/>
          </a:p>
        </p:txBody>
      </p:sp>
      <p:sp>
        <p:nvSpPr>
          <p:cNvPr id="450" name="Google Shape;450;p34"/>
          <p:cNvSpPr txBox="1"/>
          <p:nvPr>
            <p:ph idx="1" type="body"/>
          </p:nvPr>
        </p:nvSpPr>
        <p:spPr>
          <a:xfrm>
            <a:off x="514800" y="1582775"/>
            <a:ext cx="7850700" cy="829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Logistic Regression performed best </a:t>
            </a:r>
            <a:r>
              <a:rPr lang="en"/>
              <a:t>with Ridge regularization</a:t>
            </a:r>
            <a:endParaRPr/>
          </a:p>
        </p:txBody>
      </p:sp>
      <p:sp>
        <p:nvSpPr>
          <p:cNvPr id="451" name="Google Shape;451;p34"/>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Modelling: Logistic Regression</a:t>
            </a:r>
            <a:endParaRPr/>
          </a:p>
        </p:txBody>
      </p:sp>
      <p:sp>
        <p:nvSpPr>
          <p:cNvPr id="452" name="Google Shape;452;p3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53" name="Google Shape;453;p34"/>
          <p:cNvPicPr preferRelativeResize="0"/>
          <p:nvPr/>
        </p:nvPicPr>
        <p:blipFill rotWithShape="1">
          <a:blip r:embed="rId3">
            <a:alphaModFix/>
          </a:blip>
          <a:srcRect b="0" l="0" r="49959" t="0"/>
          <a:stretch/>
        </p:blipFill>
        <p:spPr>
          <a:xfrm>
            <a:off x="457200" y="2260175"/>
            <a:ext cx="2462776" cy="2426125"/>
          </a:xfrm>
          <a:prstGeom prst="rect">
            <a:avLst/>
          </a:prstGeom>
          <a:noFill/>
          <a:ln>
            <a:noFill/>
          </a:ln>
        </p:spPr>
      </p:pic>
      <p:pic>
        <p:nvPicPr>
          <p:cNvPr id="454" name="Google Shape;454;p34"/>
          <p:cNvPicPr preferRelativeResize="0"/>
          <p:nvPr/>
        </p:nvPicPr>
        <p:blipFill rotWithShape="1">
          <a:blip r:embed="rId4">
            <a:alphaModFix/>
          </a:blip>
          <a:srcRect b="0" l="5846" r="50939" t="5669"/>
          <a:stretch/>
        </p:blipFill>
        <p:spPr>
          <a:xfrm>
            <a:off x="2971425" y="2292500"/>
            <a:ext cx="2836451" cy="2476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35"/>
          <p:cNvSpPr txBox="1"/>
          <p:nvPr>
            <p:ph idx="1" type="body"/>
          </p:nvPr>
        </p:nvSpPr>
        <p:spPr>
          <a:xfrm>
            <a:off x="5944450" y="2444900"/>
            <a:ext cx="2836500" cy="2393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Similar to Log-Reg:</a:t>
            </a:r>
            <a:endParaRPr/>
          </a:p>
          <a:p>
            <a:pPr indent="0" lvl="0" marL="0" rtl="0" algn="l">
              <a:spcBef>
                <a:spcPts val="600"/>
              </a:spcBef>
              <a:spcAft>
                <a:spcPts val="0"/>
              </a:spcAft>
              <a:buNone/>
            </a:pPr>
            <a:r>
              <a:rPr lang="en"/>
              <a:t>14% precision / 24% F1-score due to a high number of false negatives</a:t>
            </a:r>
            <a:endParaRPr/>
          </a:p>
          <a:p>
            <a:pPr indent="0" lvl="0" marL="0" rtl="0" algn="l">
              <a:spcBef>
                <a:spcPts val="600"/>
              </a:spcBef>
              <a:spcAft>
                <a:spcPts val="0"/>
              </a:spcAft>
              <a:buNone/>
            </a:pPr>
            <a:r>
              <a:rPr lang="en"/>
              <a:t>(similar results seen with Random Forests)</a:t>
            </a:r>
            <a:endParaRPr/>
          </a:p>
        </p:txBody>
      </p:sp>
      <p:sp>
        <p:nvSpPr>
          <p:cNvPr id="460" name="Google Shape;460;p35"/>
          <p:cNvSpPr txBox="1"/>
          <p:nvPr>
            <p:ph idx="1" type="body"/>
          </p:nvPr>
        </p:nvSpPr>
        <p:spPr>
          <a:xfrm>
            <a:off x="514800" y="1582775"/>
            <a:ext cx="7850700" cy="829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Decision Tree</a:t>
            </a:r>
            <a:r>
              <a:rPr lang="en"/>
              <a:t> optimum parameters were a Tree Depth of 9, with 50% of the features being considered at each step.</a:t>
            </a:r>
            <a:endParaRPr/>
          </a:p>
        </p:txBody>
      </p:sp>
      <p:sp>
        <p:nvSpPr>
          <p:cNvPr id="461" name="Google Shape;461;p35"/>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Modelling: Decision Tree Classifier</a:t>
            </a:r>
            <a:endParaRPr/>
          </a:p>
        </p:txBody>
      </p:sp>
      <p:sp>
        <p:nvSpPr>
          <p:cNvPr id="462" name="Google Shape;462;p35"/>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63" name="Google Shape;463;p35"/>
          <p:cNvPicPr preferRelativeResize="0"/>
          <p:nvPr/>
        </p:nvPicPr>
        <p:blipFill rotWithShape="1">
          <a:blip r:embed="rId3">
            <a:alphaModFix/>
          </a:blip>
          <a:srcRect b="0" l="0" r="50000" t="0"/>
          <a:stretch/>
        </p:blipFill>
        <p:spPr>
          <a:xfrm>
            <a:off x="408548" y="2368700"/>
            <a:ext cx="2563252" cy="2527150"/>
          </a:xfrm>
          <a:prstGeom prst="rect">
            <a:avLst/>
          </a:prstGeom>
          <a:noFill/>
          <a:ln>
            <a:noFill/>
          </a:ln>
        </p:spPr>
      </p:pic>
      <p:pic>
        <p:nvPicPr>
          <p:cNvPr id="464" name="Google Shape;464;p35"/>
          <p:cNvPicPr preferRelativeResize="0"/>
          <p:nvPr/>
        </p:nvPicPr>
        <p:blipFill rotWithShape="1">
          <a:blip r:embed="rId4">
            <a:alphaModFix/>
          </a:blip>
          <a:srcRect b="0" l="6270" r="50813" t="5150"/>
          <a:stretch/>
        </p:blipFill>
        <p:spPr>
          <a:xfrm>
            <a:off x="2968513" y="2389025"/>
            <a:ext cx="2943275" cy="2601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36"/>
          <p:cNvSpPr txBox="1"/>
          <p:nvPr>
            <p:ph idx="1" type="body"/>
          </p:nvPr>
        </p:nvSpPr>
        <p:spPr>
          <a:xfrm>
            <a:off x="514800" y="1582775"/>
            <a:ext cx="7850700" cy="829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Gradient Boosting</a:t>
            </a:r>
            <a:r>
              <a:rPr lang="en"/>
              <a:t> performed the best out of the ensemble methods, </a:t>
            </a:r>
            <a:r>
              <a:rPr lang="en"/>
              <a:t>achieving a roc-auc of 96%, and a 25% precision at 50% probability threshold</a:t>
            </a:r>
            <a:endParaRPr/>
          </a:p>
        </p:txBody>
      </p:sp>
      <p:sp>
        <p:nvSpPr>
          <p:cNvPr id="470" name="Google Shape;470;p36"/>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Modelling: Gradient Boosting</a:t>
            </a:r>
            <a:endParaRPr/>
          </a:p>
        </p:txBody>
      </p:sp>
      <p:sp>
        <p:nvSpPr>
          <p:cNvPr id="471" name="Google Shape;471;p3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72" name="Google Shape;472;p36"/>
          <p:cNvPicPr preferRelativeResize="0"/>
          <p:nvPr/>
        </p:nvPicPr>
        <p:blipFill rotWithShape="1">
          <a:blip r:embed="rId3">
            <a:alphaModFix/>
          </a:blip>
          <a:srcRect b="0" l="0" r="49566" t="0"/>
          <a:stretch/>
        </p:blipFill>
        <p:spPr>
          <a:xfrm>
            <a:off x="524476" y="2368700"/>
            <a:ext cx="2448999" cy="2393800"/>
          </a:xfrm>
          <a:prstGeom prst="rect">
            <a:avLst/>
          </a:prstGeom>
          <a:noFill/>
          <a:ln>
            <a:noFill/>
          </a:ln>
        </p:spPr>
      </p:pic>
      <p:pic>
        <p:nvPicPr>
          <p:cNvPr id="473" name="Google Shape;473;p36"/>
          <p:cNvPicPr preferRelativeResize="0"/>
          <p:nvPr/>
        </p:nvPicPr>
        <p:blipFill>
          <a:blip r:embed="rId4">
            <a:alphaModFix/>
          </a:blip>
          <a:stretch>
            <a:fillRect/>
          </a:stretch>
        </p:blipFill>
        <p:spPr>
          <a:xfrm>
            <a:off x="2744875" y="2247475"/>
            <a:ext cx="6668575" cy="2667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37"/>
          <p:cNvSpPr txBox="1"/>
          <p:nvPr>
            <p:ph idx="1" type="body"/>
          </p:nvPr>
        </p:nvSpPr>
        <p:spPr>
          <a:xfrm>
            <a:off x="514800" y="1582775"/>
            <a:ext cx="7850700" cy="829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Precision improved to 40% after moving to a more stringent threshold of 70%, with F1-score staying at 40%.</a:t>
            </a:r>
            <a:endParaRPr/>
          </a:p>
        </p:txBody>
      </p:sp>
      <p:sp>
        <p:nvSpPr>
          <p:cNvPr id="479" name="Google Shape;479;p37"/>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Modelling: Gradient Boosting tuning</a:t>
            </a:r>
            <a:endParaRPr/>
          </a:p>
        </p:txBody>
      </p:sp>
      <p:sp>
        <p:nvSpPr>
          <p:cNvPr id="480" name="Google Shape;480;p3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81" name="Google Shape;481;p37"/>
          <p:cNvPicPr preferRelativeResize="0"/>
          <p:nvPr/>
        </p:nvPicPr>
        <p:blipFill>
          <a:blip r:embed="rId3">
            <a:alphaModFix/>
          </a:blip>
          <a:stretch>
            <a:fillRect/>
          </a:stretch>
        </p:blipFill>
        <p:spPr>
          <a:xfrm>
            <a:off x="1811250" y="2312450"/>
            <a:ext cx="5108325" cy="2518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38"/>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 Approach</a:t>
            </a:r>
            <a:endParaRPr/>
          </a:p>
        </p:txBody>
      </p:sp>
      <p:sp>
        <p:nvSpPr>
          <p:cNvPr id="487" name="Google Shape;487;p3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88" name="Google Shape;488;p38"/>
          <p:cNvSpPr/>
          <p:nvPr/>
        </p:nvSpPr>
        <p:spPr>
          <a:xfrm rot="-711236">
            <a:off x="5703750"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8"/>
          <p:cNvSpPr/>
          <p:nvPr/>
        </p:nvSpPr>
        <p:spPr>
          <a:xfrm flipH="1" rot="711236">
            <a:off x="4419012"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 name="Google Shape;490;p38"/>
          <p:cNvGrpSpPr/>
          <p:nvPr/>
        </p:nvGrpSpPr>
        <p:grpSpPr>
          <a:xfrm>
            <a:off x="4824175" y="3216644"/>
            <a:ext cx="1712700" cy="1230715"/>
            <a:chOff x="5796625" y="2541798"/>
            <a:chExt cx="1712700" cy="1230715"/>
          </a:xfrm>
        </p:grpSpPr>
        <p:sp>
          <p:nvSpPr>
            <p:cNvPr id="491" name="Google Shape;491;p38"/>
            <p:cNvSpPr/>
            <p:nvPr/>
          </p:nvSpPr>
          <p:spPr>
            <a:xfrm rot="-1789476">
              <a:off x="6572742" y="2571072"/>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8"/>
            <p:cNvSpPr txBox="1"/>
            <p:nvPr/>
          </p:nvSpPr>
          <p:spPr>
            <a:xfrm>
              <a:off x="6296613"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Visualisation</a:t>
              </a:r>
              <a:endParaRPr b="1" sz="800">
                <a:solidFill>
                  <a:schemeClr val="accent6"/>
                </a:solidFill>
                <a:latin typeface="Abel"/>
                <a:ea typeface="Abel"/>
                <a:cs typeface="Abel"/>
                <a:sym typeface="Abel"/>
              </a:endParaRPr>
            </a:p>
          </p:txBody>
        </p:sp>
        <p:sp>
          <p:nvSpPr>
            <p:cNvPr id="493" name="Google Shape;493;p38"/>
            <p:cNvSpPr/>
            <p:nvPr/>
          </p:nvSpPr>
          <p:spPr>
            <a:xfrm>
              <a:off x="5796625" y="3069013"/>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4" name="Google Shape;494;p38"/>
            <p:cNvSpPr txBox="1"/>
            <p:nvPr/>
          </p:nvSpPr>
          <p:spPr>
            <a:xfrm>
              <a:off x="5840875" y="3106213"/>
              <a:ext cx="1624200" cy="6246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Encode Sans Semi Condensed Light"/>
                  <a:ea typeface="Encode Sans Semi Condensed Light"/>
                  <a:cs typeface="Encode Sans Semi Condensed Light"/>
                  <a:sym typeface="Encode Sans Semi Condensed Light"/>
                </a:rPr>
                <a:t>Visualise predictions</a:t>
              </a:r>
              <a:br>
                <a:rPr lang="en" sz="800">
                  <a:solidFill>
                    <a:schemeClr val="dk1"/>
                  </a:solidFill>
                  <a:latin typeface="Encode Sans Semi Condensed Light"/>
                  <a:ea typeface="Encode Sans Semi Condensed Light"/>
                  <a:cs typeface="Encode Sans Semi Condensed Light"/>
                  <a:sym typeface="Encode Sans Semi Condensed Light"/>
                </a:rPr>
              </a:br>
              <a:endParaRPr sz="800">
                <a:solidFill>
                  <a:schemeClr val="dk1"/>
                </a:solidFill>
                <a:latin typeface="Encode Sans Semi Condensed Light"/>
                <a:ea typeface="Encode Sans Semi Condensed Light"/>
                <a:cs typeface="Encode Sans Semi Condensed Light"/>
                <a:sym typeface="Encode Sans Semi Condensed Light"/>
              </a:endParaRPr>
            </a:p>
          </p:txBody>
        </p:sp>
        <p:sp>
          <p:nvSpPr>
            <p:cNvPr id="495" name="Google Shape;495;p38"/>
            <p:cNvSpPr/>
            <p:nvPr/>
          </p:nvSpPr>
          <p:spPr>
            <a:xfrm>
              <a:off x="6607975" y="3004364"/>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 name="Google Shape;496;p38"/>
          <p:cNvSpPr/>
          <p:nvPr/>
        </p:nvSpPr>
        <p:spPr>
          <a:xfrm rot="-711236">
            <a:off x="3137938"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 name="Google Shape;497;p38"/>
          <p:cNvGrpSpPr/>
          <p:nvPr/>
        </p:nvGrpSpPr>
        <p:grpSpPr>
          <a:xfrm>
            <a:off x="3571100" y="1915472"/>
            <a:ext cx="1712700" cy="1246754"/>
            <a:chOff x="4409300" y="1219942"/>
            <a:chExt cx="1712700" cy="1246754"/>
          </a:xfrm>
        </p:grpSpPr>
        <p:sp>
          <p:nvSpPr>
            <p:cNvPr id="498" name="Google Shape;498;p38"/>
            <p:cNvSpPr/>
            <p:nvPr/>
          </p:nvSpPr>
          <p:spPr>
            <a:xfrm rot="-1789476">
              <a:off x="5185416" y="2276970"/>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8"/>
            <p:cNvSpPr txBox="1"/>
            <p:nvPr/>
          </p:nvSpPr>
          <p:spPr>
            <a:xfrm>
              <a:off x="4921731"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Modelling</a:t>
              </a:r>
              <a:endParaRPr b="1" sz="800">
                <a:solidFill>
                  <a:schemeClr val="accent6"/>
                </a:solidFill>
                <a:latin typeface="Abel"/>
                <a:ea typeface="Abel"/>
                <a:cs typeface="Abel"/>
                <a:sym typeface="Abel"/>
              </a:endParaRPr>
            </a:p>
          </p:txBody>
        </p:sp>
        <p:sp>
          <p:nvSpPr>
            <p:cNvPr id="500" name="Google Shape;500;p38"/>
            <p:cNvSpPr/>
            <p:nvPr/>
          </p:nvSpPr>
          <p:spPr>
            <a:xfrm>
              <a:off x="4409300" y="1219942"/>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01" name="Google Shape;501;p38"/>
            <p:cNvSpPr/>
            <p:nvPr/>
          </p:nvSpPr>
          <p:spPr>
            <a:xfrm rot="10800000">
              <a:off x="5220625" y="1919036"/>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8"/>
            <p:cNvSpPr txBox="1"/>
            <p:nvPr/>
          </p:nvSpPr>
          <p:spPr>
            <a:xfrm>
              <a:off x="4453550" y="1257142"/>
              <a:ext cx="1624200" cy="624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Encode Sans Semi Condensed Light"/>
                  <a:ea typeface="Encode Sans Semi Condensed Light"/>
                  <a:cs typeface="Encode Sans Semi Condensed Light"/>
                  <a:sym typeface="Encode Sans Semi Condensed Light"/>
                </a:rPr>
                <a:t>Compare Machine Learning models.</a:t>
              </a:r>
              <a:endParaRPr sz="800">
                <a:solidFill>
                  <a:schemeClr val="dk1"/>
                </a:solidFill>
                <a:latin typeface="Encode Sans Semi Condensed Light"/>
                <a:ea typeface="Encode Sans Semi Condensed Light"/>
                <a:cs typeface="Encode Sans Semi Condensed Light"/>
                <a:sym typeface="Encode Sans Semi Condensed Light"/>
              </a:endParaRPr>
            </a:p>
          </p:txBody>
        </p:sp>
      </p:grpSp>
      <p:sp>
        <p:nvSpPr>
          <p:cNvPr id="503" name="Google Shape;503;p38"/>
          <p:cNvSpPr/>
          <p:nvPr/>
        </p:nvSpPr>
        <p:spPr>
          <a:xfrm flipH="1" rot="711236">
            <a:off x="1846258"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 name="Google Shape;504;p38"/>
          <p:cNvGrpSpPr/>
          <p:nvPr/>
        </p:nvGrpSpPr>
        <p:grpSpPr>
          <a:xfrm>
            <a:off x="2314688" y="3216644"/>
            <a:ext cx="1712700" cy="1230715"/>
            <a:chOff x="3021975" y="2541798"/>
            <a:chExt cx="1712700" cy="1230715"/>
          </a:xfrm>
        </p:grpSpPr>
        <p:sp>
          <p:nvSpPr>
            <p:cNvPr id="505" name="Google Shape;505;p38"/>
            <p:cNvSpPr txBox="1"/>
            <p:nvPr/>
          </p:nvSpPr>
          <p:spPr>
            <a:xfrm>
              <a:off x="3307063" y="2735579"/>
              <a:ext cx="1131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Data Preparation </a:t>
              </a:r>
              <a:endParaRPr b="1" sz="800">
                <a:solidFill>
                  <a:schemeClr val="accent6"/>
                </a:solidFill>
                <a:latin typeface="Abel"/>
                <a:ea typeface="Abel"/>
                <a:cs typeface="Abel"/>
                <a:sym typeface="Abel"/>
              </a:endParaRPr>
            </a:p>
          </p:txBody>
        </p:sp>
        <p:sp>
          <p:nvSpPr>
            <p:cNvPr id="506" name="Google Shape;506;p38"/>
            <p:cNvSpPr/>
            <p:nvPr/>
          </p:nvSpPr>
          <p:spPr>
            <a:xfrm rot="-1789476">
              <a:off x="3798091" y="2571072"/>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8"/>
            <p:cNvSpPr/>
            <p:nvPr/>
          </p:nvSpPr>
          <p:spPr>
            <a:xfrm>
              <a:off x="3021975" y="3069013"/>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08" name="Google Shape;508;p38"/>
            <p:cNvSpPr txBox="1"/>
            <p:nvPr/>
          </p:nvSpPr>
          <p:spPr>
            <a:xfrm>
              <a:off x="3066225" y="3106213"/>
              <a:ext cx="1624200" cy="624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Encode Sans Semi Condensed Light"/>
                  <a:ea typeface="Encode Sans Semi Condensed Light"/>
                  <a:cs typeface="Encode Sans Semi Condensed Light"/>
                  <a:sym typeface="Encode Sans Semi Condensed Light"/>
                </a:rPr>
                <a:t>Feature engineering.</a:t>
              </a:r>
              <a:br>
                <a:rPr lang="en" sz="800">
                  <a:solidFill>
                    <a:schemeClr val="dk1"/>
                  </a:solidFill>
                  <a:latin typeface="Encode Sans Semi Condensed Light"/>
                  <a:ea typeface="Encode Sans Semi Condensed Light"/>
                  <a:cs typeface="Encode Sans Semi Condensed Light"/>
                  <a:sym typeface="Encode Sans Semi Condensed Light"/>
                </a:rPr>
              </a:br>
              <a:r>
                <a:rPr lang="en" sz="800">
                  <a:solidFill>
                    <a:schemeClr val="dk1"/>
                  </a:solidFill>
                  <a:latin typeface="Encode Sans Semi Condensed Light"/>
                  <a:ea typeface="Encode Sans Semi Condensed Light"/>
                  <a:cs typeface="Encode Sans Semi Condensed Light"/>
                  <a:sym typeface="Encode Sans Semi Condensed Light"/>
                </a:rPr>
                <a:t>Ready the data for modelling</a:t>
              </a:r>
              <a:endParaRPr sz="800">
                <a:solidFill>
                  <a:schemeClr val="dk1"/>
                </a:solidFill>
                <a:latin typeface="Encode Sans Semi Condensed Light"/>
                <a:ea typeface="Encode Sans Semi Condensed Light"/>
                <a:cs typeface="Encode Sans Semi Condensed Light"/>
                <a:sym typeface="Encode Sans Semi Condensed Light"/>
              </a:endParaRPr>
            </a:p>
          </p:txBody>
        </p:sp>
        <p:sp>
          <p:nvSpPr>
            <p:cNvPr id="509" name="Google Shape;509;p38"/>
            <p:cNvSpPr/>
            <p:nvPr/>
          </p:nvSpPr>
          <p:spPr>
            <a:xfrm>
              <a:off x="3833325" y="3004364"/>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38"/>
          <p:cNvSpPr/>
          <p:nvPr/>
        </p:nvSpPr>
        <p:spPr>
          <a:xfrm rot="-711236">
            <a:off x="572133"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 name="Google Shape;511;p38"/>
          <p:cNvGrpSpPr/>
          <p:nvPr/>
        </p:nvGrpSpPr>
        <p:grpSpPr>
          <a:xfrm>
            <a:off x="1027875" y="1915472"/>
            <a:ext cx="1712700" cy="1246754"/>
            <a:chOff x="1637475" y="1219942"/>
            <a:chExt cx="1712700" cy="1246754"/>
          </a:xfrm>
        </p:grpSpPr>
        <p:sp>
          <p:nvSpPr>
            <p:cNvPr id="512" name="Google Shape;512;p38"/>
            <p:cNvSpPr/>
            <p:nvPr/>
          </p:nvSpPr>
          <p:spPr>
            <a:xfrm>
              <a:off x="1637475" y="1219942"/>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3" name="Google Shape;513;p38"/>
            <p:cNvSpPr txBox="1"/>
            <p:nvPr/>
          </p:nvSpPr>
          <p:spPr>
            <a:xfrm>
              <a:off x="1887075" y="1985296"/>
              <a:ext cx="12327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Data Collection</a:t>
              </a:r>
              <a:endParaRPr b="1" sz="800">
                <a:solidFill>
                  <a:schemeClr val="accent6"/>
                </a:solidFill>
                <a:latin typeface="Abel"/>
                <a:ea typeface="Abel"/>
                <a:cs typeface="Abel"/>
                <a:sym typeface="Abel"/>
              </a:endParaRPr>
            </a:p>
          </p:txBody>
        </p:sp>
        <p:sp>
          <p:nvSpPr>
            <p:cNvPr id="514" name="Google Shape;514;p38"/>
            <p:cNvSpPr/>
            <p:nvPr/>
          </p:nvSpPr>
          <p:spPr>
            <a:xfrm rot="10800000">
              <a:off x="2448800" y="1919036"/>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8"/>
            <p:cNvSpPr txBox="1"/>
            <p:nvPr/>
          </p:nvSpPr>
          <p:spPr>
            <a:xfrm>
              <a:off x="1681725"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Encode Sans Semi Condensed Light"/>
                  <a:ea typeface="Encode Sans Semi Condensed Light"/>
                  <a:cs typeface="Encode Sans Semi Condensed Light"/>
                  <a:sym typeface="Encode Sans Semi Condensed Light"/>
                </a:rPr>
                <a:t>Collect and interrogate the data.</a:t>
              </a:r>
              <a:br>
                <a:rPr lang="en" sz="800">
                  <a:solidFill>
                    <a:schemeClr val="dk1"/>
                  </a:solidFill>
                  <a:latin typeface="Encode Sans Semi Condensed Light"/>
                  <a:ea typeface="Encode Sans Semi Condensed Light"/>
                  <a:cs typeface="Encode Sans Semi Condensed Light"/>
                  <a:sym typeface="Encode Sans Semi Condensed Light"/>
                </a:rPr>
              </a:br>
              <a:r>
                <a:rPr lang="en" sz="800">
                  <a:solidFill>
                    <a:schemeClr val="dk1"/>
                  </a:solidFill>
                  <a:latin typeface="Encode Sans Semi Condensed Light"/>
                  <a:ea typeface="Encode Sans Semi Condensed Light"/>
                  <a:cs typeface="Encode Sans Semi Condensed Light"/>
                  <a:sym typeface="Encode Sans Semi Condensed Light"/>
                </a:rPr>
                <a:t>Visualise the data.</a:t>
              </a:r>
              <a:endParaRPr sz="800">
                <a:solidFill>
                  <a:schemeClr val="dk1"/>
                </a:solidFill>
                <a:latin typeface="Encode Sans Semi Condensed Light"/>
                <a:ea typeface="Encode Sans Semi Condensed Light"/>
                <a:cs typeface="Encode Sans Semi Condensed Light"/>
                <a:sym typeface="Encode Sans Semi Condensed Light"/>
              </a:endParaRPr>
            </a:p>
          </p:txBody>
        </p:sp>
        <p:sp>
          <p:nvSpPr>
            <p:cNvPr id="516" name="Google Shape;516;p38"/>
            <p:cNvSpPr/>
            <p:nvPr/>
          </p:nvSpPr>
          <p:spPr>
            <a:xfrm rot="-1789476">
              <a:off x="2410765" y="2276970"/>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38"/>
          <p:cNvGrpSpPr/>
          <p:nvPr/>
        </p:nvGrpSpPr>
        <p:grpSpPr>
          <a:xfrm>
            <a:off x="6244825" y="1915472"/>
            <a:ext cx="1712700" cy="1246754"/>
            <a:chOff x="4409300" y="1219942"/>
            <a:chExt cx="1712700" cy="1246754"/>
          </a:xfrm>
        </p:grpSpPr>
        <p:sp>
          <p:nvSpPr>
            <p:cNvPr id="518" name="Google Shape;518;p38"/>
            <p:cNvSpPr/>
            <p:nvPr/>
          </p:nvSpPr>
          <p:spPr>
            <a:xfrm rot="-1789476">
              <a:off x="5185416" y="2276970"/>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8"/>
            <p:cNvSpPr txBox="1"/>
            <p:nvPr/>
          </p:nvSpPr>
          <p:spPr>
            <a:xfrm>
              <a:off x="4921731"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Conclusions</a:t>
              </a:r>
              <a:endParaRPr b="1" sz="800">
                <a:solidFill>
                  <a:schemeClr val="accent6"/>
                </a:solidFill>
                <a:latin typeface="Abel"/>
                <a:ea typeface="Abel"/>
                <a:cs typeface="Abel"/>
                <a:sym typeface="Abel"/>
              </a:endParaRPr>
            </a:p>
          </p:txBody>
        </p:sp>
        <p:sp>
          <p:nvSpPr>
            <p:cNvPr id="520" name="Google Shape;520;p38"/>
            <p:cNvSpPr/>
            <p:nvPr/>
          </p:nvSpPr>
          <p:spPr>
            <a:xfrm>
              <a:off x="4409300" y="1219942"/>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1" name="Google Shape;521;p38"/>
            <p:cNvSpPr/>
            <p:nvPr/>
          </p:nvSpPr>
          <p:spPr>
            <a:xfrm rot="10800000">
              <a:off x="5220625" y="1919036"/>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8"/>
            <p:cNvSpPr txBox="1"/>
            <p:nvPr/>
          </p:nvSpPr>
          <p:spPr>
            <a:xfrm>
              <a:off x="4453550"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Encode Sans Semi Condensed Light"/>
                  <a:ea typeface="Encode Sans Semi Condensed Light"/>
                  <a:cs typeface="Encode Sans Semi Condensed Light"/>
                  <a:sym typeface="Encode Sans Semi Condensed Light"/>
                </a:rPr>
                <a:t>Conclusions.</a:t>
              </a:r>
              <a:br>
                <a:rPr lang="en" sz="800">
                  <a:solidFill>
                    <a:schemeClr val="dk1"/>
                  </a:solidFill>
                  <a:latin typeface="Encode Sans Semi Condensed Light"/>
                  <a:ea typeface="Encode Sans Semi Condensed Light"/>
                  <a:cs typeface="Encode Sans Semi Condensed Light"/>
                  <a:sym typeface="Encode Sans Semi Condensed Light"/>
                </a:rPr>
              </a:br>
              <a:r>
                <a:rPr lang="en" sz="800">
                  <a:solidFill>
                    <a:schemeClr val="dk1"/>
                  </a:solidFill>
                  <a:latin typeface="Encode Sans Semi Condensed Light"/>
                  <a:ea typeface="Encode Sans Semi Condensed Light"/>
                  <a:cs typeface="Encode Sans Semi Condensed Light"/>
                  <a:sym typeface="Encode Sans Semi Condensed Light"/>
                </a:rPr>
                <a:t>Further Work</a:t>
              </a:r>
              <a:endParaRPr sz="800">
                <a:solidFill>
                  <a:schemeClr val="dk1"/>
                </a:solidFill>
                <a:latin typeface="Encode Sans Semi Condensed Light"/>
                <a:ea typeface="Encode Sans Semi Condensed Light"/>
                <a:cs typeface="Encode Sans Semi Condensed Light"/>
                <a:sym typeface="Encode Sans Semi Condensed Light"/>
              </a:endParaRPr>
            </a:p>
          </p:txBody>
        </p:sp>
      </p:grpSp>
      <p:pic>
        <p:nvPicPr>
          <p:cNvPr id="523" name="Google Shape;523;p38"/>
          <p:cNvPicPr preferRelativeResize="0"/>
          <p:nvPr/>
        </p:nvPicPr>
        <p:blipFill>
          <a:blip r:embed="rId3">
            <a:alphaModFix/>
          </a:blip>
          <a:stretch>
            <a:fillRect/>
          </a:stretch>
        </p:blipFill>
        <p:spPr>
          <a:xfrm>
            <a:off x="5483723" y="3978573"/>
            <a:ext cx="393600" cy="393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39"/>
          <p:cNvSpPr txBox="1"/>
          <p:nvPr>
            <p:ph idx="4294967295" type="body"/>
          </p:nvPr>
        </p:nvSpPr>
        <p:spPr>
          <a:xfrm>
            <a:off x="514800" y="1506575"/>
            <a:ext cx="7850700" cy="829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The increase in Precision illustrated below, with fewer False Alarms in August 2013 after the move to 70% threshold</a:t>
            </a:r>
            <a:endParaRPr/>
          </a:p>
        </p:txBody>
      </p:sp>
      <p:sp>
        <p:nvSpPr>
          <p:cNvPr id="529" name="Google Shape;529;p3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30" name="Google Shape;530;p39"/>
          <p:cNvPicPr preferRelativeResize="0"/>
          <p:nvPr/>
        </p:nvPicPr>
        <p:blipFill rotWithShape="1">
          <a:blip r:embed="rId3">
            <a:alphaModFix amt="90000"/>
          </a:blip>
          <a:srcRect b="0" l="0" r="15311" t="0"/>
          <a:stretch/>
        </p:blipFill>
        <p:spPr>
          <a:xfrm>
            <a:off x="533400" y="2459000"/>
            <a:ext cx="3476275" cy="2359101"/>
          </a:xfrm>
          <a:prstGeom prst="rect">
            <a:avLst/>
          </a:prstGeom>
          <a:noFill/>
          <a:ln>
            <a:noFill/>
          </a:ln>
        </p:spPr>
      </p:pic>
      <p:pic>
        <p:nvPicPr>
          <p:cNvPr id="531" name="Google Shape;531;p39"/>
          <p:cNvPicPr preferRelativeResize="0"/>
          <p:nvPr/>
        </p:nvPicPr>
        <p:blipFill>
          <a:blip r:embed="rId4">
            <a:alphaModFix amt="90000"/>
          </a:blip>
          <a:stretch>
            <a:fillRect/>
          </a:stretch>
        </p:blipFill>
        <p:spPr>
          <a:xfrm>
            <a:off x="4009675" y="2458996"/>
            <a:ext cx="4104674" cy="2359104"/>
          </a:xfrm>
          <a:prstGeom prst="rect">
            <a:avLst/>
          </a:prstGeom>
          <a:noFill/>
          <a:ln>
            <a:noFill/>
          </a:ln>
        </p:spPr>
      </p:pic>
      <p:sp>
        <p:nvSpPr>
          <p:cNvPr id="532" name="Google Shape;532;p39"/>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Threshold Tuning performance</a:t>
            </a:r>
            <a:endParaRPr/>
          </a:p>
        </p:txBody>
      </p:sp>
    </p:spTree>
  </p:cSld>
  <p:clrMapOvr>
    <a:masterClrMapping/>
  </p:clrMapOvr>
  <mc:AlternateContent>
    <mc:Choice Requires="p14">
      <p:transition spd="slow" p14:dur="2600">
        <p:fade thruBlk="1"/>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40"/>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 Approach</a:t>
            </a:r>
            <a:endParaRPr/>
          </a:p>
        </p:txBody>
      </p:sp>
      <p:sp>
        <p:nvSpPr>
          <p:cNvPr id="538" name="Google Shape;538;p4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39" name="Google Shape;539;p40"/>
          <p:cNvSpPr/>
          <p:nvPr/>
        </p:nvSpPr>
        <p:spPr>
          <a:xfrm rot="-711236">
            <a:off x="5703750"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0"/>
          <p:cNvSpPr/>
          <p:nvPr/>
        </p:nvSpPr>
        <p:spPr>
          <a:xfrm flipH="1" rot="711236">
            <a:off x="4419012"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 name="Google Shape;541;p40"/>
          <p:cNvGrpSpPr/>
          <p:nvPr/>
        </p:nvGrpSpPr>
        <p:grpSpPr>
          <a:xfrm>
            <a:off x="4824175" y="3216644"/>
            <a:ext cx="1712700" cy="1230715"/>
            <a:chOff x="5796625" y="2541798"/>
            <a:chExt cx="1712700" cy="1230715"/>
          </a:xfrm>
        </p:grpSpPr>
        <p:sp>
          <p:nvSpPr>
            <p:cNvPr id="542" name="Google Shape;542;p40"/>
            <p:cNvSpPr/>
            <p:nvPr/>
          </p:nvSpPr>
          <p:spPr>
            <a:xfrm rot="-1789476">
              <a:off x="6572742" y="2571072"/>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0"/>
            <p:cNvSpPr txBox="1"/>
            <p:nvPr/>
          </p:nvSpPr>
          <p:spPr>
            <a:xfrm>
              <a:off x="6296613"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Visualisation</a:t>
              </a:r>
              <a:endParaRPr b="1" sz="800">
                <a:solidFill>
                  <a:schemeClr val="accent6"/>
                </a:solidFill>
                <a:latin typeface="Abel"/>
                <a:ea typeface="Abel"/>
                <a:cs typeface="Abel"/>
                <a:sym typeface="Abel"/>
              </a:endParaRPr>
            </a:p>
          </p:txBody>
        </p:sp>
        <p:sp>
          <p:nvSpPr>
            <p:cNvPr id="544" name="Google Shape;544;p40"/>
            <p:cNvSpPr/>
            <p:nvPr/>
          </p:nvSpPr>
          <p:spPr>
            <a:xfrm>
              <a:off x="5796625" y="3069013"/>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5" name="Google Shape;545;p40"/>
            <p:cNvSpPr txBox="1"/>
            <p:nvPr/>
          </p:nvSpPr>
          <p:spPr>
            <a:xfrm>
              <a:off x="5840875" y="3106213"/>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Encode Sans Semi Condensed Light"/>
                  <a:ea typeface="Encode Sans Semi Condensed Light"/>
                  <a:cs typeface="Encode Sans Semi Condensed Light"/>
                  <a:sym typeface="Encode Sans Semi Condensed Light"/>
                </a:rPr>
                <a:t>Visualise predictions</a:t>
              </a:r>
              <a:endParaRPr sz="800">
                <a:solidFill>
                  <a:schemeClr val="dk1"/>
                </a:solidFill>
                <a:latin typeface="Encode Sans Semi Condensed Light"/>
                <a:ea typeface="Encode Sans Semi Condensed Light"/>
                <a:cs typeface="Encode Sans Semi Condensed Light"/>
                <a:sym typeface="Encode Sans Semi Condensed Light"/>
              </a:endParaRPr>
            </a:p>
          </p:txBody>
        </p:sp>
        <p:sp>
          <p:nvSpPr>
            <p:cNvPr id="546" name="Google Shape;546;p40"/>
            <p:cNvSpPr/>
            <p:nvPr/>
          </p:nvSpPr>
          <p:spPr>
            <a:xfrm>
              <a:off x="6607975" y="3004364"/>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 name="Google Shape;547;p40"/>
          <p:cNvSpPr/>
          <p:nvPr/>
        </p:nvSpPr>
        <p:spPr>
          <a:xfrm rot="-711236">
            <a:off x="3137938"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 name="Google Shape;548;p40"/>
          <p:cNvGrpSpPr/>
          <p:nvPr/>
        </p:nvGrpSpPr>
        <p:grpSpPr>
          <a:xfrm>
            <a:off x="3571100" y="1915472"/>
            <a:ext cx="1712700" cy="1246754"/>
            <a:chOff x="4409300" y="1219942"/>
            <a:chExt cx="1712700" cy="1246754"/>
          </a:xfrm>
        </p:grpSpPr>
        <p:sp>
          <p:nvSpPr>
            <p:cNvPr id="549" name="Google Shape;549;p40"/>
            <p:cNvSpPr/>
            <p:nvPr/>
          </p:nvSpPr>
          <p:spPr>
            <a:xfrm rot="-1789476">
              <a:off x="5185416" y="2276970"/>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0"/>
            <p:cNvSpPr txBox="1"/>
            <p:nvPr/>
          </p:nvSpPr>
          <p:spPr>
            <a:xfrm>
              <a:off x="4921731"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Modelling</a:t>
              </a:r>
              <a:endParaRPr b="1" sz="800">
                <a:solidFill>
                  <a:schemeClr val="accent6"/>
                </a:solidFill>
                <a:latin typeface="Abel"/>
                <a:ea typeface="Abel"/>
                <a:cs typeface="Abel"/>
                <a:sym typeface="Abel"/>
              </a:endParaRPr>
            </a:p>
          </p:txBody>
        </p:sp>
        <p:sp>
          <p:nvSpPr>
            <p:cNvPr id="551" name="Google Shape;551;p40"/>
            <p:cNvSpPr/>
            <p:nvPr/>
          </p:nvSpPr>
          <p:spPr>
            <a:xfrm>
              <a:off x="4409300" y="1219942"/>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2" name="Google Shape;552;p40"/>
            <p:cNvSpPr/>
            <p:nvPr/>
          </p:nvSpPr>
          <p:spPr>
            <a:xfrm rot="10800000">
              <a:off x="5220625" y="1919036"/>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0"/>
            <p:cNvSpPr txBox="1"/>
            <p:nvPr/>
          </p:nvSpPr>
          <p:spPr>
            <a:xfrm>
              <a:off x="4453550" y="1257142"/>
              <a:ext cx="1624200" cy="624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Encode Sans Semi Condensed Light"/>
                  <a:ea typeface="Encode Sans Semi Condensed Light"/>
                  <a:cs typeface="Encode Sans Semi Condensed Light"/>
                  <a:sym typeface="Encode Sans Semi Condensed Light"/>
                </a:rPr>
                <a:t>Compare Machine Learning models.</a:t>
              </a:r>
              <a:endParaRPr sz="800">
                <a:solidFill>
                  <a:schemeClr val="dk1"/>
                </a:solidFill>
                <a:latin typeface="Encode Sans Semi Condensed Light"/>
                <a:ea typeface="Encode Sans Semi Condensed Light"/>
                <a:cs typeface="Encode Sans Semi Condensed Light"/>
                <a:sym typeface="Encode Sans Semi Condensed Light"/>
              </a:endParaRPr>
            </a:p>
          </p:txBody>
        </p:sp>
      </p:grpSp>
      <p:sp>
        <p:nvSpPr>
          <p:cNvPr id="554" name="Google Shape;554;p40"/>
          <p:cNvSpPr/>
          <p:nvPr/>
        </p:nvSpPr>
        <p:spPr>
          <a:xfrm flipH="1" rot="711236">
            <a:off x="1846258"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 name="Google Shape;555;p40"/>
          <p:cNvGrpSpPr/>
          <p:nvPr/>
        </p:nvGrpSpPr>
        <p:grpSpPr>
          <a:xfrm>
            <a:off x="2314688" y="3216644"/>
            <a:ext cx="1712700" cy="1230715"/>
            <a:chOff x="3021975" y="2541798"/>
            <a:chExt cx="1712700" cy="1230715"/>
          </a:xfrm>
        </p:grpSpPr>
        <p:sp>
          <p:nvSpPr>
            <p:cNvPr id="556" name="Google Shape;556;p40"/>
            <p:cNvSpPr txBox="1"/>
            <p:nvPr/>
          </p:nvSpPr>
          <p:spPr>
            <a:xfrm>
              <a:off x="3307063" y="2735579"/>
              <a:ext cx="1131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Data Preparation </a:t>
              </a:r>
              <a:endParaRPr b="1" sz="800">
                <a:solidFill>
                  <a:schemeClr val="accent6"/>
                </a:solidFill>
                <a:latin typeface="Abel"/>
                <a:ea typeface="Abel"/>
                <a:cs typeface="Abel"/>
                <a:sym typeface="Abel"/>
              </a:endParaRPr>
            </a:p>
          </p:txBody>
        </p:sp>
        <p:sp>
          <p:nvSpPr>
            <p:cNvPr id="557" name="Google Shape;557;p40"/>
            <p:cNvSpPr/>
            <p:nvPr/>
          </p:nvSpPr>
          <p:spPr>
            <a:xfrm rot="-1789476">
              <a:off x="3798091" y="2571072"/>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0"/>
            <p:cNvSpPr/>
            <p:nvPr/>
          </p:nvSpPr>
          <p:spPr>
            <a:xfrm>
              <a:off x="3021975" y="3069013"/>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59" name="Google Shape;559;p40"/>
            <p:cNvSpPr txBox="1"/>
            <p:nvPr/>
          </p:nvSpPr>
          <p:spPr>
            <a:xfrm>
              <a:off x="3066225" y="3106213"/>
              <a:ext cx="1624200" cy="6246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Encode Sans Semi Condensed Light"/>
                  <a:ea typeface="Encode Sans Semi Condensed Light"/>
                  <a:cs typeface="Encode Sans Semi Condensed Light"/>
                  <a:sym typeface="Encode Sans Semi Condensed Light"/>
                </a:rPr>
                <a:t>Feature engineering.</a:t>
              </a:r>
              <a:br>
                <a:rPr lang="en" sz="800">
                  <a:solidFill>
                    <a:schemeClr val="dk1"/>
                  </a:solidFill>
                  <a:latin typeface="Encode Sans Semi Condensed Light"/>
                  <a:ea typeface="Encode Sans Semi Condensed Light"/>
                  <a:cs typeface="Encode Sans Semi Condensed Light"/>
                  <a:sym typeface="Encode Sans Semi Condensed Light"/>
                </a:rPr>
              </a:br>
              <a:r>
                <a:rPr lang="en" sz="800">
                  <a:solidFill>
                    <a:schemeClr val="dk1"/>
                  </a:solidFill>
                  <a:latin typeface="Encode Sans Semi Condensed Light"/>
                  <a:ea typeface="Encode Sans Semi Condensed Light"/>
                  <a:cs typeface="Encode Sans Semi Condensed Light"/>
                  <a:sym typeface="Encode Sans Semi Condensed Light"/>
                </a:rPr>
                <a:t>Ready the data for modelling</a:t>
              </a:r>
              <a:endParaRPr sz="800">
                <a:solidFill>
                  <a:schemeClr val="dk1"/>
                </a:solidFill>
                <a:latin typeface="Encode Sans Semi Condensed Light"/>
                <a:ea typeface="Encode Sans Semi Condensed Light"/>
                <a:cs typeface="Encode Sans Semi Condensed Light"/>
                <a:sym typeface="Encode Sans Semi Condensed Light"/>
              </a:endParaRPr>
            </a:p>
          </p:txBody>
        </p:sp>
        <p:sp>
          <p:nvSpPr>
            <p:cNvPr id="560" name="Google Shape;560;p40"/>
            <p:cNvSpPr/>
            <p:nvPr/>
          </p:nvSpPr>
          <p:spPr>
            <a:xfrm>
              <a:off x="3833325" y="3004364"/>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40"/>
          <p:cNvSpPr/>
          <p:nvPr/>
        </p:nvSpPr>
        <p:spPr>
          <a:xfrm rot="-711236">
            <a:off x="572133"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 name="Google Shape;562;p40"/>
          <p:cNvGrpSpPr/>
          <p:nvPr/>
        </p:nvGrpSpPr>
        <p:grpSpPr>
          <a:xfrm>
            <a:off x="1027875" y="1915472"/>
            <a:ext cx="1712700" cy="1246754"/>
            <a:chOff x="1637475" y="1219942"/>
            <a:chExt cx="1712700" cy="1246754"/>
          </a:xfrm>
        </p:grpSpPr>
        <p:sp>
          <p:nvSpPr>
            <p:cNvPr id="563" name="Google Shape;563;p40"/>
            <p:cNvSpPr/>
            <p:nvPr/>
          </p:nvSpPr>
          <p:spPr>
            <a:xfrm>
              <a:off x="1637475" y="1219942"/>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64" name="Google Shape;564;p40"/>
            <p:cNvSpPr txBox="1"/>
            <p:nvPr/>
          </p:nvSpPr>
          <p:spPr>
            <a:xfrm>
              <a:off x="1887075" y="1985296"/>
              <a:ext cx="12327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Data Collection</a:t>
              </a:r>
              <a:endParaRPr b="1" sz="800">
                <a:solidFill>
                  <a:schemeClr val="accent6"/>
                </a:solidFill>
                <a:latin typeface="Abel"/>
                <a:ea typeface="Abel"/>
                <a:cs typeface="Abel"/>
                <a:sym typeface="Abel"/>
              </a:endParaRPr>
            </a:p>
          </p:txBody>
        </p:sp>
        <p:sp>
          <p:nvSpPr>
            <p:cNvPr id="565" name="Google Shape;565;p40"/>
            <p:cNvSpPr/>
            <p:nvPr/>
          </p:nvSpPr>
          <p:spPr>
            <a:xfrm rot="10800000">
              <a:off x="2448800" y="1919036"/>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0"/>
            <p:cNvSpPr txBox="1"/>
            <p:nvPr/>
          </p:nvSpPr>
          <p:spPr>
            <a:xfrm>
              <a:off x="1681725"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Encode Sans Semi Condensed Light"/>
                  <a:ea typeface="Encode Sans Semi Condensed Light"/>
                  <a:cs typeface="Encode Sans Semi Condensed Light"/>
                  <a:sym typeface="Encode Sans Semi Condensed Light"/>
                </a:rPr>
                <a:t>Collect and interrogate the data.</a:t>
              </a:r>
              <a:br>
                <a:rPr lang="en" sz="800">
                  <a:solidFill>
                    <a:schemeClr val="dk1"/>
                  </a:solidFill>
                  <a:latin typeface="Encode Sans Semi Condensed Light"/>
                  <a:ea typeface="Encode Sans Semi Condensed Light"/>
                  <a:cs typeface="Encode Sans Semi Condensed Light"/>
                  <a:sym typeface="Encode Sans Semi Condensed Light"/>
                </a:rPr>
              </a:br>
              <a:r>
                <a:rPr lang="en" sz="800">
                  <a:solidFill>
                    <a:schemeClr val="dk1"/>
                  </a:solidFill>
                  <a:latin typeface="Encode Sans Semi Condensed Light"/>
                  <a:ea typeface="Encode Sans Semi Condensed Light"/>
                  <a:cs typeface="Encode Sans Semi Condensed Light"/>
                  <a:sym typeface="Encode Sans Semi Condensed Light"/>
                </a:rPr>
                <a:t>Visualise the data.</a:t>
              </a:r>
              <a:endParaRPr sz="800">
                <a:solidFill>
                  <a:schemeClr val="dk1"/>
                </a:solidFill>
                <a:latin typeface="Encode Sans Semi Condensed Light"/>
                <a:ea typeface="Encode Sans Semi Condensed Light"/>
                <a:cs typeface="Encode Sans Semi Condensed Light"/>
                <a:sym typeface="Encode Sans Semi Condensed Light"/>
              </a:endParaRPr>
            </a:p>
          </p:txBody>
        </p:sp>
        <p:sp>
          <p:nvSpPr>
            <p:cNvPr id="567" name="Google Shape;567;p40"/>
            <p:cNvSpPr/>
            <p:nvPr/>
          </p:nvSpPr>
          <p:spPr>
            <a:xfrm rot="-1789476">
              <a:off x="2410765" y="2276970"/>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40"/>
          <p:cNvGrpSpPr/>
          <p:nvPr/>
        </p:nvGrpSpPr>
        <p:grpSpPr>
          <a:xfrm>
            <a:off x="6244825" y="1915472"/>
            <a:ext cx="1712700" cy="1246754"/>
            <a:chOff x="4409300" y="1219942"/>
            <a:chExt cx="1712700" cy="1246754"/>
          </a:xfrm>
        </p:grpSpPr>
        <p:sp>
          <p:nvSpPr>
            <p:cNvPr id="569" name="Google Shape;569;p40"/>
            <p:cNvSpPr/>
            <p:nvPr/>
          </p:nvSpPr>
          <p:spPr>
            <a:xfrm rot="-1789476">
              <a:off x="5185416" y="2276970"/>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0"/>
            <p:cNvSpPr txBox="1"/>
            <p:nvPr/>
          </p:nvSpPr>
          <p:spPr>
            <a:xfrm>
              <a:off x="4921731"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Conclusions</a:t>
              </a:r>
              <a:endParaRPr b="1" sz="800">
                <a:solidFill>
                  <a:schemeClr val="accent6"/>
                </a:solidFill>
                <a:latin typeface="Abel"/>
                <a:ea typeface="Abel"/>
                <a:cs typeface="Abel"/>
                <a:sym typeface="Abel"/>
              </a:endParaRPr>
            </a:p>
          </p:txBody>
        </p:sp>
        <p:sp>
          <p:nvSpPr>
            <p:cNvPr id="571" name="Google Shape;571;p40"/>
            <p:cNvSpPr/>
            <p:nvPr/>
          </p:nvSpPr>
          <p:spPr>
            <a:xfrm>
              <a:off x="4409300" y="1219942"/>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72" name="Google Shape;572;p40"/>
            <p:cNvSpPr/>
            <p:nvPr/>
          </p:nvSpPr>
          <p:spPr>
            <a:xfrm rot="10800000">
              <a:off x="5220625" y="1919036"/>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0"/>
            <p:cNvSpPr txBox="1"/>
            <p:nvPr/>
          </p:nvSpPr>
          <p:spPr>
            <a:xfrm>
              <a:off x="4453550" y="1257142"/>
              <a:ext cx="1624200" cy="6246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Encode Sans Semi Condensed Light"/>
                  <a:ea typeface="Encode Sans Semi Condensed Light"/>
                  <a:cs typeface="Encode Sans Semi Condensed Light"/>
                  <a:sym typeface="Encode Sans Semi Condensed Light"/>
                </a:rPr>
                <a:t>Conclusions.</a:t>
              </a:r>
              <a:br>
                <a:rPr lang="en" sz="800">
                  <a:solidFill>
                    <a:schemeClr val="dk1"/>
                  </a:solidFill>
                  <a:latin typeface="Encode Sans Semi Condensed Light"/>
                  <a:ea typeface="Encode Sans Semi Condensed Light"/>
                  <a:cs typeface="Encode Sans Semi Condensed Light"/>
                  <a:sym typeface="Encode Sans Semi Condensed Light"/>
                </a:rPr>
              </a:br>
              <a:r>
                <a:rPr lang="en" sz="800">
                  <a:solidFill>
                    <a:schemeClr val="dk1"/>
                  </a:solidFill>
                  <a:latin typeface="Encode Sans Semi Condensed Light"/>
                  <a:ea typeface="Encode Sans Semi Condensed Light"/>
                  <a:cs typeface="Encode Sans Semi Condensed Light"/>
                  <a:sym typeface="Encode Sans Semi Condensed Light"/>
                </a:rPr>
                <a:t>Further Work</a:t>
              </a:r>
              <a:endParaRPr sz="800">
                <a:solidFill>
                  <a:schemeClr val="dk1"/>
                </a:solidFill>
                <a:latin typeface="Encode Sans Semi Condensed Light"/>
                <a:ea typeface="Encode Sans Semi Condensed Light"/>
                <a:cs typeface="Encode Sans Semi Condensed Light"/>
                <a:sym typeface="Encode Sans Semi Condensed Light"/>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41"/>
          <p:cNvSpPr txBox="1"/>
          <p:nvPr>
            <p:ph idx="1" type="body"/>
          </p:nvPr>
        </p:nvSpPr>
        <p:spPr>
          <a:xfrm>
            <a:off x="514800" y="1582775"/>
            <a:ext cx="7850700" cy="30909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a:t>Despite regularization efforts, models were better able at predicting the correct time of virus but not the location.</a:t>
            </a:r>
            <a:endParaRPr/>
          </a:p>
          <a:p>
            <a:pPr indent="-355600" lvl="1" marL="914400" rtl="0" algn="l">
              <a:spcBef>
                <a:spcPts val="0"/>
              </a:spcBef>
              <a:spcAft>
                <a:spcPts val="0"/>
              </a:spcAft>
              <a:buSzPts val="2000"/>
              <a:buChar char="▹"/>
            </a:pPr>
            <a:r>
              <a:rPr lang="en"/>
              <a:t>Good performance on GB classifier (ROC-AUC = 96</a:t>
            </a:r>
            <a:r>
              <a:rPr lang="en"/>
              <a:t>%), however</a:t>
            </a:r>
            <a:r>
              <a:rPr lang="en"/>
              <a:t> the precision was limited to 40% after tuning the threshold.</a:t>
            </a:r>
            <a:endParaRPr/>
          </a:p>
          <a:p>
            <a:pPr indent="-355600" lvl="1" marL="914400" rtl="0" algn="l">
              <a:spcBef>
                <a:spcPts val="0"/>
              </a:spcBef>
              <a:spcAft>
                <a:spcPts val="0"/>
              </a:spcAft>
              <a:buSzPts val="2000"/>
              <a:buChar char="▹"/>
            </a:pPr>
            <a:r>
              <a:rPr lang="en"/>
              <a:t>The </a:t>
            </a:r>
            <a:r>
              <a:rPr lang="en"/>
              <a:t>130 location features introduced when dummifying TrapID introduced too much sparsity, allowing the 10 continuous variables to dominate in the predictions, as can be seen in the Decision Tree visualisation overleaf</a:t>
            </a:r>
            <a:endParaRPr/>
          </a:p>
        </p:txBody>
      </p:sp>
      <p:sp>
        <p:nvSpPr>
          <p:cNvPr id="579" name="Google Shape;579;p41"/>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Conclusions</a:t>
            </a:r>
            <a:endParaRPr/>
          </a:p>
        </p:txBody>
      </p:sp>
      <p:sp>
        <p:nvSpPr>
          <p:cNvPr id="580" name="Google Shape;580;p4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pic>
        <p:nvPicPr>
          <p:cNvPr id="585" name="Google Shape;585;p42"/>
          <p:cNvPicPr preferRelativeResize="0"/>
          <p:nvPr/>
        </p:nvPicPr>
        <p:blipFill>
          <a:blip r:embed="rId3">
            <a:alphaModFix/>
          </a:blip>
          <a:stretch>
            <a:fillRect/>
          </a:stretch>
        </p:blipFill>
        <p:spPr>
          <a:xfrm>
            <a:off x="35950" y="1790025"/>
            <a:ext cx="8050823" cy="2354824"/>
          </a:xfrm>
          <a:prstGeom prst="rect">
            <a:avLst/>
          </a:prstGeom>
          <a:noFill/>
          <a:ln>
            <a:noFill/>
          </a:ln>
        </p:spPr>
      </p:pic>
      <p:sp>
        <p:nvSpPr>
          <p:cNvPr id="586" name="Google Shape;586;p4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87" name="Google Shape;587;p42"/>
          <p:cNvSpPr txBox="1"/>
          <p:nvPr>
            <p:ph type="title"/>
          </p:nvPr>
        </p:nvSpPr>
        <p:spPr>
          <a:xfrm>
            <a:off x="514800" y="885350"/>
            <a:ext cx="76977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Decision Tree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16"/>
          <p:cNvSpPr txBox="1"/>
          <p:nvPr>
            <p:ph idx="1" type="body"/>
          </p:nvPr>
        </p:nvSpPr>
        <p:spPr>
          <a:xfrm>
            <a:off x="514800" y="1582772"/>
            <a:ext cx="6373800" cy="28899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West Nile virus is most commonly spread by </a:t>
            </a:r>
            <a:r>
              <a:rPr lang="en"/>
              <a:t>mosquitoes</a:t>
            </a:r>
            <a:r>
              <a:rPr lang="en"/>
              <a:t>. Symptoms range from fevers to potentially fatal neurological illnesses.</a:t>
            </a:r>
            <a:endParaRPr/>
          </a:p>
          <a:p>
            <a:pPr indent="-381000" lvl="0" marL="457200" rtl="0" algn="l">
              <a:spcBef>
                <a:spcPts val="0"/>
              </a:spcBef>
              <a:spcAft>
                <a:spcPts val="0"/>
              </a:spcAft>
              <a:buSzPts val="2400"/>
              <a:buChar char="▸"/>
            </a:pPr>
            <a:r>
              <a:rPr lang="en"/>
              <a:t>2002: first human cases reported in Chicago.</a:t>
            </a:r>
            <a:endParaRPr/>
          </a:p>
          <a:p>
            <a:pPr indent="-381000" lvl="0" marL="457200" rtl="0" algn="l">
              <a:spcBef>
                <a:spcPts val="0"/>
              </a:spcBef>
              <a:spcAft>
                <a:spcPts val="0"/>
              </a:spcAft>
              <a:buSzPts val="2400"/>
              <a:buChar char="▸"/>
            </a:pPr>
            <a:r>
              <a:rPr lang="en"/>
              <a:t>By </a:t>
            </a:r>
            <a:r>
              <a:rPr lang="en"/>
              <a:t>2004: the City had established a comprehensive surveillance and control program that is still in effect today.</a:t>
            </a:r>
            <a:endParaRPr/>
          </a:p>
        </p:txBody>
      </p:sp>
      <p:sp>
        <p:nvSpPr>
          <p:cNvPr id="172" name="Google Shape;172;p16"/>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West Nile Virus: The Disease</a:t>
            </a:r>
            <a:endParaRPr/>
          </a:p>
        </p:txBody>
      </p:sp>
      <p:sp>
        <p:nvSpPr>
          <p:cNvPr id="173" name="Google Shape;173;p16"/>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43"/>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Next steps</a:t>
            </a:r>
            <a:endParaRPr/>
          </a:p>
        </p:txBody>
      </p:sp>
      <p:sp>
        <p:nvSpPr>
          <p:cNvPr id="593" name="Google Shape;593;p43"/>
          <p:cNvSpPr txBox="1"/>
          <p:nvPr>
            <p:ph idx="1" type="body"/>
          </p:nvPr>
        </p:nvSpPr>
        <p:spPr>
          <a:xfrm>
            <a:off x="514800" y="1550450"/>
            <a:ext cx="7850700" cy="17172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a:t>Cluster the Traps based on frequency of observed viruses, to create e.g. ‘High Risk’, ‘Medium Risk’, ‘Low Risk’ groups?</a:t>
            </a:r>
            <a:endParaRPr/>
          </a:p>
          <a:p>
            <a:pPr indent="-355600" lvl="0" marL="457200" rtl="0" algn="l">
              <a:spcBef>
                <a:spcPts val="0"/>
              </a:spcBef>
              <a:spcAft>
                <a:spcPts val="0"/>
              </a:spcAft>
              <a:buSzPts val="2000"/>
              <a:buChar char="▸"/>
            </a:pPr>
            <a:r>
              <a:rPr lang="en"/>
              <a:t>Tune GradBoost further to improve overfitting issues with Kaggle data</a:t>
            </a:r>
            <a:endParaRPr/>
          </a:p>
          <a:p>
            <a:pPr indent="-355600" lvl="0" marL="457200" rtl="0" algn="l">
              <a:spcBef>
                <a:spcPts val="0"/>
              </a:spcBef>
              <a:spcAft>
                <a:spcPts val="0"/>
              </a:spcAft>
              <a:buSzPts val="2000"/>
              <a:buChar char="▸"/>
            </a:pPr>
            <a:r>
              <a:rPr lang="en"/>
              <a:t>Investigate anomaly detection algorithms, and Naive Bayes classifiers</a:t>
            </a:r>
            <a:endParaRPr/>
          </a:p>
          <a:p>
            <a:pPr indent="-355600" lvl="0" marL="457200" rtl="0" algn="l">
              <a:spcBef>
                <a:spcPts val="0"/>
              </a:spcBef>
              <a:spcAft>
                <a:spcPts val="0"/>
              </a:spcAft>
              <a:buSzPts val="2000"/>
              <a:buChar char="▸"/>
            </a:pPr>
            <a:r>
              <a:rPr lang="en"/>
              <a:t>Share Visualisations...</a:t>
            </a:r>
            <a:endParaRPr/>
          </a:p>
        </p:txBody>
      </p:sp>
      <p:sp>
        <p:nvSpPr>
          <p:cNvPr id="594" name="Google Shape;594;p43"/>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sp>
        <p:nvSpPr>
          <p:cNvPr id="599" name="Google Shape;599;p44"/>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Time for Questions</a:t>
            </a:r>
            <a:endParaRPr/>
          </a:p>
        </p:txBody>
      </p:sp>
      <p:sp>
        <p:nvSpPr>
          <p:cNvPr id="600" name="Google Shape;600;p44"/>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17"/>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West Nile Virus: The Response</a:t>
            </a:r>
            <a:endParaRPr/>
          </a:p>
        </p:txBody>
      </p:sp>
      <p:sp>
        <p:nvSpPr>
          <p:cNvPr id="179" name="Google Shape;179;p17"/>
          <p:cNvSpPr txBox="1"/>
          <p:nvPr>
            <p:ph idx="1" type="body"/>
          </p:nvPr>
        </p:nvSpPr>
        <p:spPr>
          <a:xfrm>
            <a:off x="514800" y="1582772"/>
            <a:ext cx="6373800" cy="28899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In Chicago: </a:t>
            </a:r>
            <a:r>
              <a:rPr lang="en"/>
              <a:t>mosquitos in traps across the city are regularly tested for the virus.</a:t>
            </a:r>
            <a:endParaRPr/>
          </a:p>
          <a:p>
            <a:pPr indent="-381000" lvl="0" marL="457200" rtl="0" algn="l">
              <a:spcBef>
                <a:spcPts val="0"/>
              </a:spcBef>
              <a:spcAft>
                <a:spcPts val="0"/>
              </a:spcAft>
              <a:buSzPts val="2400"/>
              <a:buChar char="▸"/>
            </a:pPr>
            <a:r>
              <a:rPr lang="en"/>
              <a:t>The test results influence when and where the city will spray airborne pesticides.</a:t>
            </a:r>
            <a:endParaRPr/>
          </a:p>
        </p:txBody>
      </p:sp>
      <p:sp>
        <p:nvSpPr>
          <p:cNvPr id="180" name="Google Shape;180;p17"/>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81" name="Google Shape;181;p17"/>
          <p:cNvPicPr preferRelativeResize="0"/>
          <p:nvPr/>
        </p:nvPicPr>
        <p:blipFill rotWithShape="1">
          <a:blip r:embed="rId3">
            <a:alphaModFix amt="90000"/>
          </a:blip>
          <a:srcRect b="11396" l="0" r="0" t="42124"/>
          <a:stretch/>
        </p:blipFill>
        <p:spPr>
          <a:xfrm>
            <a:off x="1524000" y="3465575"/>
            <a:ext cx="6096000" cy="1403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18"/>
          <p:cNvSpPr txBox="1"/>
          <p:nvPr>
            <p:ph idx="4294967295" type="subTitle"/>
          </p:nvPr>
        </p:nvSpPr>
        <p:spPr>
          <a:xfrm>
            <a:off x="518800" y="3411550"/>
            <a:ext cx="5173800" cy="78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Given historical test results, and supplementary weather data, can we predict the outcome of these tests?</a:t>
            </a:r>
            <a:endParaRPr/>
          </a:p>
        </p:txBody>
      </p:sp>
      <p:sp>
        <p:nvSpPr>
          <p:cNvPr id="187" name="Google Shape;187;p18"/>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8" name="Google Shape;188;p18"/>
          <p:cNvSpPr txBox="1"/>
          <p:nvPr>
            <p:ph idx="4294967295" type="ctrTitle"/>
          </p:nvPr>
        </p:nvSpPr>
        <p:spPr>
          <a:xfrm>
            <a:off x="518800" y="2269150"/>
            <a:ext cx="5622600" cy="1159800"/>
          </a:xfrm>
          <a:prstGeom prst="rect">
            <a:avLst/>
          </a:prstGeom>
        </p:spPr>
        <p:txBody>
          <a:bodyPr anchorCtr="0" anchor="b" bIns="0" lIns="0" spcFirstLastPara="1" rIns="0" wrap="square" tIns="0">
            <a:noAutofit/>
          </a:bodyPr>
          <a:lstStyle/>
          <a:p>
            <a:pPr indent="0" lvl="0" marL="0" rtl="0" algn="l">
              <a:lnSpc>
                <a:spcPct val="80000"/>
              </a:lnSpc>
              <a:spcBef>
                <a:spcPts val="0"/>
              </a:spcBef>
              <a:spcAft>
                <a:spcPts val="0"/>
              </a:spcAft>
              <a:buNone/>
            </a:pPr>
            <a:r>
              <a:rPr lang="en" sz="9600"/>
              <a:t>THE CHALLENGE</a:t>
            </a:r>
            <a:endParaRPr sz="9600"/>
          </a:p>
        </p:txBody>
      </p:sp>
      <p:pic>
        <p:nvPicPr>
          <p:cNvPr id="189" name="Google Shape;189;p18"/>
          <p:cNvPicPr preferRelativeResize="0"/>
          <p:nvPr/>
        </p:nvPicPr>
        <p:blipFill>
          <a:blip r:embed="rId3">
            <a:alphaModFix amt="80000"/>
          </a:blip>
          <a:stretch>
            <a:fillRect/>
          </a:stretch>
        </p:blipFill>
        <p:spPr>
          <a:xfrm>
            <a:off x="5482325" y="163375"/>
            <a:ext cx="2689165" cy="19643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19"/>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 Approach</a:t>
            </a:r>
            <a:endParaRPr/>
          </a:p>
        </p:txBody>
      </p:sp>
      <p:sp>
        <p:nvSpPr>
          <p:cNvPr id="195" name="Google Shape;195;p1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6" name="Google Shape;196;p19"/>
          <p:cNvSpPr/>
          <p:nvPr/>
        </p:nvSpPr>
        <p:spPr>
          <a:xfrm rot="-711236">
            <a:off x="5703750"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flipH="1" rot="711236">
            <a:off x="4419012"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19"/>
          <p:cNvGrpSpPr/>
          <p:nvPr/>
        </p:nvGrpSpPr>
        <p:grpSpPr>
          <a:xfrm>
            <a:off x="4824175" y="3216644"/>
            <a:ext cx="1712700" cy="1230715"/>
            <a:chOff x="5796625" y="2541798"/>
            <a:chExt cx="1712700" cy="1230715"/>
          </a:xfrm>
        </p:grpSpPr>
        <p:sp>
          <p:nvSpPr>
            <p:cNvPr id="199" name="Google Shape;199;p19"/>
            <p:cNvSpPr/>
            <p:nvPr/>
          </p:nvSpPr>
          <p:spPr>
            <a:xfrm rot="-1789476">
              <a:off x="6572742" y="2571072"/>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txBox="1"/>
            <p:nvPr/>
          </p:nvSpPr>
          <p:spPr>
            <a:xfrm>
              <a:off x="6296613"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Visualisation</a:t>
              </a:r>
              <a:endParaRPr b="1" sz="800">
                <a:solidFill>
                  <a:schemeClr val="accent6"/>
                </a:solidFill>
                <a:latin typeface="Abel"/>
                <a:ea typeface="Abel"/>
                <a:cs typeface="Abel"/>
                <a:sym typeface="Abel"/>
              </a:endParaRPr>
            </a:p>
          </p:txBody>
        </p:sp>
        <p:sp>
          <p:nvSpPr>
            <p:cNvPr id="201" name="Google Shape;201;p19"/>
            <p:cNvSpPr/>
            <p:nvPr/>
          </p:nvSpPr>
          <p:spPr>
            <a:xfrm>
              <a:off x="5796625" y="3069013"/>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2" name="Google Shape;202;p19"/>
            <p:cNvSpPr txBox="1"/>
            <p:nvPr/>
          </p:nvSpPr>
          <p:spPr>
            <a:xfrm>
              <a:off x="5840875" y="3106213"/>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Encode Sans Semi Condensed Light"/>
                  <a:ea typeface="Encode Sans Semi Condensed Light"/>
                  <a:cs typeface="Encode Sans Semi Condensed Light"/>
                  <a:sym typeface="Encode Sans Semi Condensed Light"/>
                </a:rPr>
                <a:t>Visualise predictions.</a:t>
              </a:r>
              <a:br>
                <a:rPr lang="en" sz="800">
                  <a:solidFill>
                    <a:schemeClr val="dk1"/>
                  </a:solidFill>
                  <a:latin typeface="Encode Sans Semi Condensed Light"/>
                  <a:ea typeface="Encode Sans Semi Condensed Light"/>
                  <a:cs typeface="Encode Sans Semi Condensed Light"/>
                  <a:sym typeface="Encode Sans Semi Condensed Light"/>
                </a:rPr>
              </a:br>
              <a:endParaRPr sz="800">
                <a:solidFill>
                  <a:schemeClr val="dk1"/>
                </a:solidFill>
                <a:latin typeface="Encode Sans Semi Condensed Light"/>
                <a:ea typeface="Encode Sans Semi Condensed Light"/>
                <a:cs typeface="Encode Sans Semi Condensed Light"/>
                <a:sym typeface="Encode Sans Semi Condensed Light"/>
              </a:endParaRPr>
            </a:p>
          </p:txBody>
        </p:sp>
        <p:sp>
          <p:nvSpPr>
            <p:cNvPr id="203" name="Google Shape;203;p19"/>
            <p:cNvSpPr/>
            <p:nvPr/>
          </p:nvSpPr>
          <p:spPr>
            <a:xfrm>
              <a:off x="6607975" y="3004364"/>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9"/>
          <p:cNvSpPr/>
          <p:nvPr/>
        </p:nvSpPr>
        <p:spPr>
          <a:xfrm rot="-711236">
            <a:off x="3137938"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9"/>
          <p:cNvGrpSpPr/>
          <p:nvPr/>
        </p:nvGrpSpPr>
        <p:grpSpPr>
          <a:xfrm>
            <a:off x="3571100" y="1915472"/>
            <a:ext cx="1712700" cy="1246754"/>
            <a:chOff x="4409300" y="1219942"/>
            <a:chExt cx="1712700" cy="1246754"/>
          </a:xfrm>
        </p:grpSpPr>
        <p:sp>
          <p:nvSpPr>
            <p:cNvPr id="206" name="Google Shape;206;p19"/>
            <p:cNvSpPr/>
            <p:nvPr/>
          </p:nvSpPr>
          <p:spPr>
            <a:xfrm rot="-1789476">
              <a:off x="5185416" y="2276970"/>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9"/>
            <p:cNvSpPr txBox="1"/>
            <p:nvPr/>
          </p:nvSpPr>
          <p:spPr>
            <a:xfrm>
              <a:off x="4921731"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Modelling</a:t>
              </a:r>
              <a:endParaRPr b="1" sz="800">
                <a:solidFill>
                  <a:schemeClr val="accent6"/>
                </a:solidFill>
                <a:latin typeface="Abel"/>
                <a:ea typeface="Abel"/>
                <a:cs typeface="Abel"/>
                <a:sym typeface="Abel"/>
              </a:endParaRPr>
            </a:p>
          </p:txBody>
        </p:sp>
        <p:sp>
          <p:nvSpPr>
            <p:cNvPr id="208" name="Google Shape;208;p19"/>
            <p:cNvSpPr/>
            <p:nvPr/>
          </p:nvSpPr>
          <p:spPr>
            <a:xfrm>
              <a:off x="4409300" y="1219942"/>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9" name="Google Shape;209;p19"/>
            <p:cNvSpPr/>
            <p:nvPr/>
          </p:nvSpPr>
          <p:spPr>
            <a:xfrm rot="10800000">
              <a:off x="5220625" y="1919036"/>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9"/>
            <p:cNvSpPr txBox="1"/>
            <p:nvPr/>
          </p:nvSpPr>
          <p:spPr>
            <a:xfrm>
              <a:off x="4453550"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Encode Sans Semi Condensed Light"/>
                  <a:ea typeface="Encode Sans Semi Condensed Light"/>
                  <a:cs typeface="Encode Sans Semi Condensed Light"/>
                  <a:sym typeface="Encode Sans Semi Condensed Light"/>
                </a:rPr>
                <a:t>Compare Machine Learning models.</a:t>
              </a:r>
              <a:endParaRPr sz="800">
                <a:solidFill>
                  <a:schemeClr val="dk1"/>
                </a:solidFill>
                <a:latin typeface="Encode Sans Semi Condensed Light"/>
                <a:ea typeface="Encode Sans Semi Condensed Light"/>
                <a:cs typeface="Encode Sans Semi Condensed Light"/>
                <a:sym typeface="Encode Sans Semi Condensed Light"/>
              </a:endParaRPr>
            </a:p>
          </p:txBody>
        </p:sp>
      </p:grpSp>
      <p:sp>
        <p:nvSpPr>
          <p:cNvPr id="211" name="Google Shape;211;p19"/>
          <p:cNvSpPr/>
          <p:nvPr/>
        </p:nvSpPr>
        <p:spPr>
          <a:xfrm flipH="1" rot="711236">
            <a:off x="1846258"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19"/>
          <p:cNvGrpSpPr/>
          <p:nvPr/>
        </p:nvGrpSpPr>
        <p:grpSpPr>
          <a:xfrm>
            <a:off x="2314688" y="3216644"/>
            <a:ext cx="1712700" cy="1230715"/>
            <a:chOff x="3021975" y="2541798"/>
            <a:chExt cx="1712700" cy="1230715"/>
          </a:xfrm>
        </p:grpSpPr>
        <p:sp>
          <p:nvSpPr>
            <p:cNvPr id="213" name="Google Shape;213;p19"/>
            <p:cNvSpPr txBox="1"/>
            <p:nvPr/>
          </p:nvSpPr>
          <p:spPr>
            <a:xfrm>
              <a:off x="3307063" y="2735579"/>
              <a:ext cx="1131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Data Preparation </a:t>
              </a:r>
              <a:endParaRPr b="1" sz="800">
                <a:solidFill>
                  <a:schemeClr val="accent6"/>
                </a:solidFill>
                <a:latin typeface="Abel"/>
                <a:ea typeface="Abel"/>
                <a:cs typeface="Abel"/>
                <a:sym typeface="Abel"/>
              </a:endParaRPr>
            </a:p>
          </p:txBody>
        </p:sp>
        <p:sp>
          <p:nvSpPr>
            <p:cNvPr id="214" name="Google Shape;214;p19"/>
            <p:cNvSpPr/>
            <p:nvPr/>
          </p:nvSpPr>
          <p:spPr>
            <a:xfrm rot="-1789476">
              <a:off x="3798091" y="2571072"/>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
            <p:cNvSpPr/>
            <p:nvPr/>
          </p:nvSpPr>
          <p:spPr>
            <a:xfrm>
              <a:off x="3021975" y="3069013"/>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6" name="Google Shape;216;p19"/>
            <p:cNvSpPr txBox="1"/>
            <p:nvPr/>
          </p:nvSpPr>
          <p:spPr>
            <a:xfrm>
              <a:off x="3066225" y="3106213"/>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Encode Sans Semi Condensed Light"/>
                  <a:ea typeface="Encode Sans Semi Condensed Light"/>
                  <a:cs typeface="Encode Sans Semi Condensed Light"/>
                  <a:sym typeface="Encode Sans Semi Condensed Light"/>
                </a:rPr>
                <a:t>Feature engineering.</a:t>
              </a:r>
              <a:br>
                <a:rPr lang="en" sz="800">
                  <a:solidFill>
                    <a:schemeClr val="dk1"/>
                  </a:solidFill>
                  <a:latin typeface="Encode Sans Semi Condensed Light"/>
                  <a:ea typeface="Encode Sans Semi Condensed Light"/>
                  <a:cs typeface="Encode Sans Semi Condensed Light"/>
                  <a:sym typeface="Encode Sans Semi Condensed Light"/>
                </a:rPr>
              </a:br>
              <a:r>
                <a:rPr lang="en" sz="800">
                  <a:solidFill>
                    <a:schemeClr val="dk1"/>
                  </a:solidFill>
                  <a:latin typeface="Encode Sans Semi Condensed Light"/>
                  <a:ea typeface="Encode Sans Semi Condensed Light"/>
                  <a:cs typeface="Encode Sans Semi Condensed Light"/>
                  <a:sym typeface="Encode Sans Semi Condensed Light"/>
                </a:rPr>
                <a:t>Ready the data for modelling</a:t>
              </a:r>
              <a:endParaRPr sz="800">
                <a:solidFill>
                  <a:schemeClr val="dk1"/>
                </a:solidFill>
                <a:latin typeface="Encode Sans Semi Condensed Light"/>
                <a:ea typeface="Encode Sans Semi Condensed Light"/>
                <a:cs typeface="Encode Sans Semi Condensed Light"/>
                <a:sym typeface="Encode Sans Semi Condensed Light"/>
              </a:endParaRPr>
            </a:p>
          </p:txBody>
        </p:sp>
        <p:sp>
          <p:nvSpPr>
            <p:cNvPr id="217" name="Google Shape;217;p19"/>
            <p:cNvSpPr/>
            <p:nvPr/>
          </p:nvSpPr>
          <p:spPr>
            <a:xfrm>
              <a:off x="3833325" y="3004364"/>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19"/>
          <p:cNvSpPr/>
          <p:nvPr/>
        </p:nvSpPr>
        <p:spPr>
          <a:xfrm rot="-711236">
            <a:off x="572133"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9" name="Google Shape;219;p19"/>
          <p:cNvGrpSpPr/>
          <p:nvPr/>
        </p:nvGrpSpPr>
        <p:grpSpPr>
          <a:xfrm>
            <a:off x="1027875" y="1915472"/>
            <a:ext cx="1712700" cy="1246754"/>
            <a:chOff x="1637475" y="1219942"/>
            <a:chExt cx="1712700" cy="1246754"/>
          </a:xfrm>
        </p:grpSpPr>
        <p:sp>
          <p:nvSpPr>
            <p:cNvPr id="220" name="Google Shape;220;p19"/>
            <p:cNvSpPr/>
            <p:nvPr/>
          </p:nvSpPr>
          <p:spPr>
            <a:xfrm>
              <a:off x="1637475" y="1219942"/>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1" name="Google Shape;221;p19"/>
            <p:cNvSpPr txBox="1"/>
            <p:nvPr/>
          </p:nvSpPr>
          <p:spPr>
            <a:xfrm>
              <a:off x="1887075" y="1985296"/>
              <a:ext cx="12327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Data Collection</a:t>
              </a:r>
              <a:endParaRPr b="1" sz="800">
                <a:solidFill>
                  <a:schemeClr val="accent6"/>
                </a:solidFill>
                <a:latin typeface="Abel"/>
                <a:ea typeface="Abel"/>
                <a:cs typeface="Abel"/>
                <a:sym typeface="Abel"/>
              </a:endParaRPr>
            </a:p>
          </p:txBody>
        </p:sp>
        <p:sp>
          <p:nvSpPr>
            <p:cNvPr id="222" name="Google Shape;222;p19"/>
            <p:cNvSpPr/>
            <p:nvPr/>
          </p:nvSpPr>
          <p:spPr>
            <a:xfrm rot="10800000">
              <a:off x="2448800" y="1919036"/>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9"/>
            <p:cNvSpPr txBox="1"/>
            <p:nvPr/>
          </p:nvSpPr>
          <p:spPr>
            <a:xfrm>
              <a:off x="1681725"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Encode Sans Semi Condensed Light"/>
                  <a:ea typeface="Encode Sans Semi Condensed Light"/>
                  <a:cs typeface="Encode Sans Semi Condensed Light"/>
                  <a:sym typeface="Encode Sans Semi Condensed Light"/>
                </a:rPr>
                <a:t>Collect and interrogate the data.</a:t>
              </a:r>
              <a:br>
                <a:rPr lang="en" sz="800">
                  <a:solidFill>
                    <a:schemeClr val="dk1"/>
                  </a:solidFill>
                  <a:latin typeface="Encode Sans Semi Condensed Light"/>
                  <a:ea typeface="Encode Sans Semi Condensed Light"/>
                  <a:cs typeface="Encode Sans Semi Condensed Light"/>
                  <a:sym typeface="Encode Sans Semi Condensed Light"/>
                </a:rPr>
              </a:br>
              <a:r>
                <a:rPr lang="en" sz="800">
                  <a:solidFill>
                    <a:schemeClr val="dk1"/>
                  </a:solidFill>
                  <a:latin typeface="Encode Sans Semi Condensed Light"/>
                  <a:ea typeface="Encode Sans Semi Condensed Light"/>
                  <a:cs typeface="Encode Sans Semi Condensed Light"/>
                  <a:sym typeface="Encode Sans Semi Condensed Light"/>
                </a:rPr>
                <a:t>Visualise the data.</a:t>
              </a:r>
              <a:endParaRPr sz="800">
                <a:solidFill>
                  <a:schemeClr val="dk1"/>
                </a:solidFill>
                <a:latin typeface="Encode Sans Semi Condensed Light"/>
                <a:ea typeface="Encode Sans Semi Condensed Light"/>
                <a:cs typeface="Encode Sans Semi Condensed Light"/>
                <a:sym typeface="Encode Sans Semi Condensed Light"/>
              </a:endParaRPr>
            </a:p>
          </p:txBody>
        </p:sp>
        <p:sp>
          <p:nvSpPr>
            <p:cNvPr id="224" name="Google Shape;224;p19"/>
            <p:cNvSpPr/>
            <p:nvPr/>
          </p:nvSpPr>
          <p:spPr>
            <a:xfrm rot="-1789476">
              <a:off x="2410765" y="2276970"/>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19"/>
          <p:cNvGrpSpPr/>
          <p:nvPr/>
        </p:nvGrpSpPr>
        <p:grpSpPr>
          <a:xfrm>
            <a:off x="6244825" y="1915472"/>
            <a:ext cx="1712700" cy="1246754"/>
            <a:chOff x="4409300" y="1219942"/>
            <a:chExt cx="1712700" cy="1246754"/>
          </a:xfrm>
        </p:grpSpPr>
        <p:sp>
          <p:nvSpPr>
            <p:cNvPr id="226" name="Google Shape;226;p19"/>
            <p:cNvSpPr/>
            <p:nvPr/>
          </p:nvSpPr>
          <p:spPr>
            <a:xfrm rot="-1789476">
              <a:off x="5185416" y="2276970"/>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9"/>
            <p:cNvSpPr txBox="1"/>
            <p:nvPr/>
          </p:nvSpPr>
          <p:spPr>
            <a:xfrm>
              <a:off x="4921731"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Conclusions</a:t>
              </a:r>
              <a:endParaRPr b="1" sz="800">
                <a:solidFill>
                  <a:schemeClr val="accent6"/>
                </a:solidFill>
                <a:latin typeface="Abel"/>
                <a:ea typeface="Abel"/>
                <a:cs typeface="Abel"/>
                <a:sym typeface="Abel"/>
              </a:endParaRPr>
            </a:p>
          </p:txBody>
        </p:sp>
        <p:sp>
          <p:nvSpPr>
            <p:cNvPr id="228" name="Google Shape;228;p19"/>
            <p:cNvSpPr/>
            <p:nvPr/>
          </p:nvSpPr>
          <p:spPr>
            <a:xfrm>
              <a:off x="4409300" y="1219942"/>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9" name="Google Shape;229;p19"/>
            <p:cNvSpPr/>
            <p:nvPr/>
          </p:nvSpPr>
          <p:spPr>
            <a:xfrm rot="10800000">
              <a:off x="5220625" y="1919036"/>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9"/>
            <p:cNvSpPr txBox="1"/>
            <p:nvPr/>
          </p:nvSpPr>
          <p:spPr>
            <a:xfrm>
              <a:off x="4453550"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800">
                  <a:solidFill>
                    <a:schemeClr val="dk1"/>
                  </a:solidFill>
                  <a:latin typeface="Encode Sans Semi Condensed Light"/>
                  <a:ea typeface="Encode Sans Semi Condensed Light"/>
                  <a:cs typeface="Encode Sans Semi Condensed Light"/>
                  <a:sym typeface="Encode Sans Semi Condensed Light"/>
                </a:rPr>
                <a:t>Conclusions.</a:t>
              </a:r>
              <a:br>
                <a:rPr lang="en" sz="800">
                  <a:solidFill>
                    <a:schemeClr val="dk1"/>
                  </a:solidFill>
                  <a:latin typeface="Encode Sans Semi Condensed Light"/>
                  <a:ea typeface="Encode Sans Semi Condensed Light"/>
                  <a:cs typeface="Encode Sans Semi Condensed Light"/>
                  <a:sym typeface="Encode Sans Semi Condensed Light"/>
                </a:rPr>
              </a:br>
              <a:r>
                <a:rPr lang="en" sz="800">
                  <a:solidFill>
                    <a:schemeClr val="dk1"/>
                  </a:solidFill>
                  <a:latin typeface="Encode Sans Semi Condensed Light"/>
                  <a:ea typeface="Encode Sans Semi Condensed Light"/>
                  <a:cs typeface="Encode Sans Semi Condensed Light"/>
                  <a:sym typeface="Encode Sans Semi Condensed Light"/>
                </a:rPr>
                <a:t>Further Work</a:t>
              </a:r>
              <a:endParaRPr sz="800">
                <a:solidFill>
                  <a:schemeClr val="dk1"/>
                </a:solidFill>
                <a:latin typeface="Encode Sans Semi Condensed Light"/>
                <a:ea typeface="Encode Sans Semi Condensed Light"/>
                <a:cs typeface="Encode Sans Semi Condensed Light"/>
                <a:sym typeface="Encode Sans Semi Condensed Light"/>
              </a:endParaRPr>
            </a:p>
            <a:p>
              <a:pPr indent="0" lvl="0" marL="0" rtl="0" algn="ctr">
                <a:lnSpc>
                  <a:spcPct val="115000"/>
                </a:lnSpc>
                <a:spcBef>
                  <a:spcPts val="1600"/>
                </a:spcBef>
                <a:spcAft>
                  <a:spcPts val="1600"/>
                </a:spcAft>
                <a:buNone/>
              </a:pPr>
              <a:r>
                <a:t/>
              </a:r>
              <a:endParaRPr sz="800">
                <a:solidFill>
                  <a:schemeClr val="dk1"/>
                </a:solidFill>
                <a:latin typeface="Encode Sans Semi Condensed Light"/>
                <a:ea typeface="Encode Sans Semi Condensed Light"/>
                <a:cs typeface="Encode Sans Semi Condensed Light"/>
                <a:sym typeface="Encode Sans Semi Condensed Light"/>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0"/>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 Approach</a:t>
            </a:r>
            <a:endParaRPr/>
          </a:p>
        </p:txBody>
      </p:sp>
      <p:sp>
        <p:nvSpPr>
          <p:cNvPr id="236" name="Google Shape;236;p20"/>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7" name="Google Shape;237;p20"/>
          <p:cNvSpPr/>
          <p:nvPr/>
        </p:nvSpPr>
        <p:spPr>
          <a:xfrm rot="-711236">
            <a:off x="5703750"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0"/>
          <p:cNvSpPr/>
          <p:nvPr/>
        </p:nvSpPr>
        <p:spPr>
          <a:xfrm flipH="1" rot="711236">
            <a:off x="4419012"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20"/>
          <p:cNvGrpSpPr/>
          <p:nvPr/>
        </p:nvGrpSpPr>
        <p:grpSpPr>
          <a:xfrm>
            <a:off x="4824175" y="3216644"/>
            <a:ext cx="1712700" cy="1230715"/>
            <a:chOff x="5796625" y="2541798"/>
            <a:chExt cx="1712700" cy="1230715"/>
          </a:xfrm>
        </p:grpSpPr>
        <p:sp>
          <p:nvSpPr>
            <p:cNvPr id="240" name="Google Shape;240;p20"/>
            <p:cNvSpPr/>
            <p:nvPr/>
          </p:nvSpPr>
          <p:spPr>
            <a:xfrm rot="-1789476">
              <a:off x="6572742" y="2571072"/>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0"/>
            <p:cNvSpPr txBox="1"/>
            <p:nvPr/>
          </p:nvSpPr>
          <p:spPr>
            <a:xfrm>
              <a:off x="6296613"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Visualisation</a:t>
              </a:r>
              <a:endParaRPr b="1" sz="800">
                <a:solidFill>
                  <a:schemeClr val="accent6"/>
                </a:solidFill>
                <a:latin typeface="Abel"/>
                <a:ea typeface="Abel"/>
                <a:cs typeface="Abel"/>
                <a:sym typeface="Abel"/>
              </a:endParaRPr>
            </a:p>
          </p:txBody>
        </p:sp>
        <p:sp>
          <p:nvSpPr>
            <p:cNvPr id="242" name="Google Shape;242;p20"/>
            <p:cNvSpPr/>
            <p:nvPr/>
          </p:nvSpPr>
          <p:spPr>
            <a:xfrm>
              <a:off x="5796625" y="3069013"/>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3" name="Google Shape;243;p20"/>
            <p:cNvSpPr txBox="1"/>
            <p:nvPr/>
          </p:nvSpPr>
          <p:spPr>
            <a:xfrm>
              <a:off x="5840875" y="3106213"/>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Encode Sans Semi Condensed Light"/>
                  <a:ea typeface="Encode Sans Semi Condensed Light"/>
                  <a:cs typeface="Encode Sans Semi Condensed Light"/>
                  <a:sym typeface="Encode Sans Semi Condensed Light"/>
                </a:rPr>
                <a:t>Visualise predictions.</a:t>
              </a:r>
              <a:br>
                <a:rPr lang="en" sz="800">
                  <a:solidFill>
                    <a:schemeClr val="dk1"/>
                  </a:solidFill>
                  <a:latin typeface="Encode Sans Semi Condensed Light"/>
                  <a:ea typeface="Encode Sans Semi Condensed Light"/>
                  <a:cs typeface="Encode Sans Semi Condensed Light"/>
                  <a:sym typeface="Encode Sans Semi Condensed Light"/>
                </a:rPr>
              </a:br>
              <a:endParaRPr sz="800">
                <a:solidFill>
                  <a:schemeClr val="dk1"/>
                </a:solidFill>
                <a:latin typeface="Encode Sans Semi Condensed Light"/>
                <a:ea typeface="Encode Sans Semi Condensed Light"/>
                <a:cs typeface="Encode Sans Semi Condensed Light"/>
                <a:sym typeface="Encode Sans Semi Condensed Light"/>
              </a:endParaRPr>
            </a:p>
          </p:txBody>
        </p:sp>
        <p:sp>
          <p:nvSpPr>
            <p:cNvPr id="244" name="Google Shape;244;p20"/>
            <p:cNvSpPr/>
            <p:nvPr/>
          </p:nvSpPr>
          <p:spPr>
            <a:xfrm>
              <a:off x="6607975" y="3004364"/>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 name="Google Shape;245;p20"/>
          <p:cNvSpPr/>
          <p:nvPr/>
        </p:nvSpPr>
        <p:spPr>
          <a:xfrm rot="-711236">
            <a:off x="3137938"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20"/>
          <p:cNvGrpSpPr/>
          <p:nvPr/>
        </p:nvGrpSpPr>
        <p:grpSpPr>
          <a:xfrm>
            <a:off x="3571100" y="1915472"/>
            <a:ext cx="1712700" cy="1246754"/>
            <a:chOff x="4409300" y="1219942"/>
            <a:chExt cx="1712700" cy="1246754"/>
          </a:xfrm>
        </p:grpSpPr>
        <p:sp>
          <p:nvSpPr>
            <p:cNvPr id="247" name="Google Shape;247;p20"/>
            <p:cNvSpPr/>
            <p:nvPr/>
          </p:nvSpPr>
          <p:spPr>
            <a:xfrm rot="-1789476">
              <a:off x="5185416" y="2276970"/>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0"/>
            <p:cNvSpPr txBox="1"/>
            <p:nvPr/>
          </p:nvSpPr>
          <p:spPr>
            <a:xfrm>
              <a:off x="4921731"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Modelling</a:t>
              </a:r>
              <a:endParaRPr b="1" sz="800">
                <a:solidFill>
                  <a:schemeClr val="accent6"/>
                </a:solidFill>
                <a:latin typeface="Abel"/>
                <a:ea typeface="Abel"/>
                <a:cs typeface="Abel"/>
                <a:sym typeface="Abel"/>
              </a:endParaRPr>
            </a:p>
          </p:txBody>
        </p:sp>
        <p:sp>
          <p:nvSpPr>
            <p:cNvPr id="249" name="Google Shape;249;p20"/>
            <p:cNvSpPr/>
            <p:nvPr/>
          </p:nvSpPr>
          <p:spPr>
            <a:xfrm>
              <a:off x="4409300" y="1219942"/>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0" name="Google Shape;250;p20"/>
            <p:cNvSpPr/>
            <p:nvPr/>
          </p:nvSpPr>
          <p:spPr>
            <a:xfrm rot="10800000">
              <a:off x="5220625" y="1919036"/>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
            <p:cNvSpPr txBox="1"/>
            <p:nvPr/>
          </p:nvSpPr>
          <p:spPr>
            <a:xfrm>
              <a:off x="4453550"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Encode Sans Semi Condensed Light"/>
                  <a:ea typeface="Encode Sans Semi Condensed Light"/>
                  <a:cs typeface="Encode Sans Semi Condensed Light"/>
                  <a:sym typeface="Encode Sans Semi Condensed Light"/>
                </a:rPr>
                <a:t>Compare Machine Learning models.</a:t>
              </a:r>
              <a:endParaRPr sz="800">
                <a:solidFill>
                  <a:schemeClr val="dk1"/>
                </a:solidFill>
                <a:latin typeface="Encode Sans Semi Condensed Light"/>
                <a:ea typeface="Encode Sans Semi Condensed Light"/>
                <a:cs typeface="Encode Sans Semi Condensed Light"/>
                <a:sym typeface="Encode Sans Semi Condensed Light"/>
              </a:endParaRPr>
            </a:p>
          </p:txBody>
        </p:sp>
      </p:grpSp>
      <p:sp>
        <p:nvSpPr>
          <p:cNvPr id="252" name="Google Shape;252;p20"/>
          <p:cNvSpPr/>
          <p:nvPr/>
        </p:nvSpPr>
        <p:spPr>
          <a:xfrm flipH="1" rot="711236">
            <a:off x="1846258"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 name="Google Shape;253;p20"/>
          <p:cNvGrpSpPr/>
          <p:nvPr/>
        </p:nvGrpSpPr>
        <p:grpSpPr>
          <a:xfrm>
            <a:off x="2314688" y="3216644"/>
            <a:ext cx="1712700" cy="1230715"/>
            <a:chOff x="3021975" y="2541798"/>
            <a:chExt cx="1712700" cy="1230715"/>
          </a:xfrm>
        </p:grpSpPr>
        <p:sp>
          <p:nvSpPr>
            <p:cNvPr id="254" name="Google Shape;254;p20"/>
            <p:cNvSpPr txBox="1"/>
            <p:nvPr/>
          </p:nvSpPr>
          <p:spPr>
            <a:xfrm>
              <a:off x="3307063" y="2735579"/>
              <a:ext cx="1131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Data Preparation </a:t>
              </a:r>
              <a:endParaRPr b="1" sz="800">
                <a:solidFill>
                  <a:schemeClr val="accent6"/>
                </a:solidFill>
                <a:latin typeface="Abel"/>
                <a:ea typeface="Abel"/>
                <a:cs typeface="Abel"/>
                <a:sym typeface="Abel"/>
              </a:endParaRPr>
            </a:p>
          </p:txBody>
        </p:sp>
        <p:sp>
          <p:nvSpPr>
            <p:cNvPr id="255" name="Google Shape;255;p20"/>
            <p:cNvSpPr/>
            <p:nvPr/>
          </p:nvSpPr>
          <p:spPr>
            <a:xfrm rot="-1789476">
              <a:off x="3798091" y="2571072"/>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0"/>
            <p:cNvSpPr/>
            <p:nvPr/>
          </p:nvSpPr>
          <p:spPr>
            <a:xfrm>
              <a:off x="3021975" y="3069013"/>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7" name="Google Shape;257;p20"/>
            <p:cNvSpPr txBox="1"/>
            <p:nvPr/>
          </p:nvSpPr>
          <p:spPr>
            <a:xfrm>
              <a:off x="3066225" y="3106213"/>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Encode Sans Semi Condensed Light"/>
                  <a:ea typeface="Encode Sans Semi Condensed Light"/>
                  <a:cs typeface="Encode Sans Semi Condensed Light"/>
                  <a:sym typeface="Encode Sans Semi Condensed Light"/>
                </a:rPr>
                <a:t>Feature engineering.</a:t>
              </a:r>
              <a:br>
                <a:rPr lang="en" sz="800">
                  <a:solidFill>
                    <a:schemeClr val="dk1"/>
                  </a:solidFill>
                  <a:latin typeface="Encode Sans Semi Condensed Light"/>
                  <a:ea typeface="Encode Sans Semi Condensed Light"/>
                  <a:cs typeface="Encode Sans Semi Condensed Light"/>
                  <a:sym typeface="Encode Sans Semi Condensed Light"/>
                </a:rPr>
              </a:br>
              <a:r>
                <a:rPr lang="en" sz="800">
                  <a:solidFill>
                    <a:schemeClr val="dk1"/>
                  </a:solidFill>
                  <a:latin typeface="Encode Sans Semi Condensed Light"/>
                  <a:ea typeface="Encode Sans Semi Condensed Light"/>
                  <a:cs typeface="Encode Sans Semi Condensed Light"/>
                  <a:sym typeface="Encode Sans Semi Condensed Light"/>
                </a:rPr>
                <a:t>Ready the data for modelling</a:t>
              </a:r>
              <a:endParaRPr sz="800">
                <a:solidFill>
                  <a:schemeClr val="dk1"/>
                </a:solidFill>
                <a:latin typeface="Encode Sans Semi Condensed Light"/>
                <a:ea typeface="Encode Sans Semi Condensed Light"/>
                <a:cs typeface="Encode Sans Semi Condensed Light"/>
                <a:sym typeface="Encode Sans Semi Condensed Light"/>
              </a:endParaRPr>
            </a:p>
          </p:txBody>
        </p:sp>
        <p:sp>
          <p:nvSpPr>
            <p:cNvPr id="258" name="Google Shape;258;p20"/>
            <p:cNvSpPr/>
            <p:nvPr/>
          </p:nvSpPr>
          <p:spPr>
            <a:xfrm>
              <a:off x="3833325" y="3004364"/>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20"/>
          <p:cNvSpPr/>
          <p:nvPr/>
        </p:nvSpPr>
        <p:spPr>
          <a:xfrm rot="-711236">
            <a:off x="572133" y="3160601"/>
            <a:ext cx="1350909" cy="57662"/>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0"/>
          <p:cNvGrpSpPr/>
          <p:nvPr/>
        </p:nvGrpSpPr>
        <p:grpSpPr>
          <a:xfrm>
            <a:off x="1027875" y="1915472"/>
            <a:ext cx="1712700" cy="1246754"/>
            <a:chOff x="1637475" y="1219942"/>
            <a:chExt cx="1712700" cy="1246754"/>
          </a:xfrm>
        </p:grpSpPr>
        <p:sp>
          <p:nvSpPr>
            <p:cNvPr id="261" name="Google Shape;261;p20"/>
            <p:cNvSpPr/>
            <p:nvPr/>
          </p:nvSpPr>
          <p:spPr>
            <a:xfrm>
              <a:off x="1637475" y="1219942"/>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2" name="Google Shape;262;p20"/>
            <p:cNvSpPr txBox="1"/>
            <p:nvPr/>
          </p:nvSpPr>
          <p:spPr>
            <a:xfrm>
              <a:off x="1887075" y="1985296"/>
              <a:ext cx="12327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Data Collection</a:t>
              </a:r>
              <a:endParaRPr b="1" sz="800">
                <a:solidFill>
                  <a:schemeClr val="accent6"/>
                </a:solidFill>
                <a:latin typeface="Abel"/>
                <a:ea typeface="Abel"/>
                <a:cs typeface="Abel"/>
                <a:sym typeface="Abel"/>
              </a:endParaRPr>
            </a:p>
          </p:txBody>
        </p:sp>
        <p:sp>
          <p:nvSpPr>
            <p:cNvPr id="263" name="Google Shape;263;p20"/>
            <p:cNvSpPr/>
            <p:nvPr/>
          </p:nvSpPr>
          <p:spPr>
            <a:xfrm rot="10800000">
              <a:off x="2448800" y="1919036"/>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0"/>
            <p:cNvSpPr txBox="1"/>
            <p:nvPr/>
          </p:nvSpPr>
          <p:spPr>
            <a:xfrm>
              <a:off x="1681725" y="1257142"/>
              <a:ext cx="1624200" cy="6246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dk1"/>
                  </a:solidFill>
                  <a:latin typeface="Encode Sans Semi Condensed Light"/>
                  <a:ea typeface="Encode Sans Semi Condensed Light"/>
                  <a:cs typeface="Encode Sans Semi Condensed Light"/>
                  <a:sym typeface="Encode Sans Semi Condensed Light"/>
                </a:rPr>
                <a:t>Collect and interrogate the data.</a:t>
              </a:r>
              <a:br>
                <a:rPr lang="en" sz="800">
                  <a:solidFill>
                    <a:schemeClr val="dk1"/>
                  </a:solidFill>
                  <a:latin typeface="Encode Sans Semi Condensed Light"/>
                  <a:ea typeface="Encode Sans Semi Condensed Light"/>
                  <a:cs typeface="Encode Sans Semi Condensed Light"/>
                  <a:sym typeface="Encode Sans Semi Condensed Light"/>
                </a:rPr>
              </a:br>
              <a:r>
                <a:rPr lang="en" sz="800">
                  <a:solidFill>
                    <a:schemeClr val="dk1"/>
                  </a:solidFill>
                  <a:latin typeface="Encode Sans Semi Condensed Light"/>
                  <a:ea typeface="Encode Sans Semi Condensed Light"/>
                  <a:cs typeface="Encode Sans Semi Condensed Light"/>
                  <a:sym typeface="Encode Sans Semi Condensed Light"/>
                </a:rPr>
                <a:t>Visualise the data.</a:t>
              </a:r>
              <a:endParaRPr sz="800">
                <a:solidFill>
                  <a:schemeClr val="dk1"/>
                </a:solidFill>
                <a:latin typeface="Encode Sans Semi Condensed Light"/>
                <a:ea typeface="Encode Sans Semi Condensed Light"/>
                <a:cs typeface="Encode Sans Semi Condensed Light"/>
                <a:sym typeface="Encode Sans Semi Condensed Light"/>
              </a:endParaRPr>
            </a:p>
          </p:txBody>
        </p:sp>
        <p:sp>
          <p:nvSpPr>
            <p:cNvPr id="265" name="Google Shape;265;p20"/>
            <p:cNvSpPr/>
            <p:nvPr/>
          </p:nvSpPr>
          <p:spPr>
            <a:xfrm rot="-1789476">
              <a:off x="2410765" y="2276970"/>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20"/>
          <p:cNvGrpSpPr/>
          <p:nvPr/>
        </p:nvGrpSpPr>
        <p:grpSpPr>
          <a:xfrm>
            <a:off x="6244825" y="1915472"/>
            <a:ext cx="1712700" cy="1246754"/>
            <a:chOff x="4409300" y="1219942"/>
            <a:chExt cx="1712700" cy="1246754"/>
          </a:xfrm>
        </p:grpSpPr>
        <p:sp>
          <p:nvSpPr>
            <p:cNvPr id="267" name="Google Shape;267;p20"/>
            <p:cNvSpPr/>
            <p:nvPr/>
          </p:nvSpPr>
          <p:spPr>
            <a:xfrm rot="-1789476">
              <a:off x="5185416" y="2276970"/>
              <a:ext cx="160451" cy="160451"/>
            </a:xfrm>
            <a:prstGeom prst="ellipse">
              <a:avLst/>
            </a:prstGeom>
            <a:solidFill>
              <a:srgbClr val="FFFFFF"/>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0"/>
            <p:cNvSpPr txBox="1"/>
            <p:nvPr/>
          </p:nvSpPr>
          <p:spPr>
            <a:xfrm>
              <a:off x="4921731" y="1985297"/>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chemeClr val="accent6"/>
                  </a:solidFill>
                  <a:latin typeface="Abel"/>
                  <a:ea typeface="Abel"/>
                  <a:cs typeface="Abel"/>
                  <a:sym typeface="Abel"/>
                </a:rPr>
                <a:t>Conclusions</a:t>
              </a:r>
              <a:endParaRPr b="1" sz="800">
                <a:solidFill>
                  <a:schemeClr val="accent6"/>
                </a:solidFill>
                <a:latin typeface="Abel"/>
                <a:ea typeface="Abel"/>
                <a:cs typeface="Abel"/>
                <a:sym typeface="Abel"/>
              </a:endParaRPr>
            </a:p>
          </p:txBody>
        </p:sp>
        <p:sp>
          <p:nvSpPr>
            <p:cNvPr id="269" name="Google Shape;269;p20"/>
            <p:cNvSpPr/>
            <p:nvPr/>
          </p:nvSpPr>
          <p:spPr>
            <a:xfrm>
              <a:off x="4409300" y="1219942"/>
              <a:ext cx="1712700" cy="703500"/>
            </a:xfrm>
            <a:prstGeom prst="roundRect">
              <a:avLst>
                <a:gd fmla="val 448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0" name="Google Shape;270;p20"/>
            <p:cNvSpPr/>
            <p:nvPr/>
          </p:nvSpPr>
          <p:spPr>
            <a:xfrm rot="10800000">
              <a:off x="5220625" y="1919036"/>
              <a:ext cx="90000" cy="675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0"/>
            <p:cNvSpPr txBox="1"/>
            <p:nvPr/>
          </p:nvSpPr>
          <p:spPr>
            <a:xfrm>
              <a:off x="4453550" y="1257142"/>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800">
                  <a:solidFill>
                    <a:schemeClr val="dk1"/>
                  </a:solidFill>
                  <a:latin typeface="Encode Sans Semi Condensed Light"/>
                  <a:ea typeface="Encode Sans Semi Condensed Light"/>
                  <a:cs typeface="Encode Sans Semi Condensed Light"/>
                  <a:sym typeface="Encode Sans Semi Condensed Light"/>
                </a:rPr>
                <a:t>Conclusions.</a:t>
              </a:r>
              <a:br>
                <a:rPr lang="en" sz="800">
                  <a:solidFill>
                    <a:schemeClr val="dk1"/>
                  </a:solidFill>
                  <a:latin typeface="Encode Sans Semi Condensed Light"/>
                  <a:ea typeface="Encode Sans Semi Condensed Light"/>
                  <a:cs typeface="Encode Sans Semi Condensed Light"/>
                  <a:sym typeface="Encode Sans Semi Condensed Light"/>
                </a:rPr>
              </a:br>
              <a:r>
                <a:rPr lang="en" sz="800">
                  <a:solidFill>
                    <a:schemeClr val="dk1"/>
                  </a:solidFill>
                  <a:latin typeface="Encode Sans Semi Condensed Light"/>
                  <a:ea typeface="Encode Sans Semi Condensed Light"/>
                  <a:cs typeface="Encode Sans Semi Condensed Light"/>
                  <a:sym typeface="Encode Sans Semi Condensed Light"/>
                </a:rPr>
                <a:t>Further Work</a:t>
              </a:r>
              <a:endParaRPr sz="800">
                <a:solidFill>
                  <a:schemeClr val="dk1"/>
                </a:solidFill>
                <a:latin typeface="Encode Sans Semi Condensed Light"/>
                <a:ea typeface="Encode Sans Semi Condensed Light"/>
                <a:cs typeface="Encode Sans Semi Condensed Light"/>
                <a:sym typeface="Encode Sans Semi Condensed Light"/>
              </a:endParaRPr>
            </a:p>
            <a:p>
              <a:pPr indent="0" lvl="0" marL="0" rtl="0" algn="ctr">
                <a:lnSpc>
                  <a:spcPct val="115000"/>
                </a:lnSpc>
                <a:spcBef>
                  <a:spcPts val="1600"/>
                </a:spcBef>
                <a:spcAft>
                  <a:spcPts val="1600"/>
                </a:spcAft>
                <a:buNone/>
              </a:pPr>
              <a:r>
                <a:t/>
              </a:r>
              <a:endParaRPr sz="800">
                <a:solidFill>
                  <a:schemeClr val="dk1"/>
                </a:solidFill>
                <a:latin typeface="Encode Sans Semi Condensed Light"/>
                <a:ea typeface="Encode Sans Semi Condensed Light"/>
                <a:cs typeface="Encode Sans Semi Condensed Light"/>
                <a:sym typeface="Encode Sans Semi Condensed Light"/>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21"/>
          <p:cNvSpPr txBox="1"/>
          <p:nvPr>
            <p:ph idx="1" type="body"/>
          </p:nvPr>
        </p:nvSpPr>
        <p:spPr>
          <a:xfrm>
            <a:off x="514800" y="1582775"/>
            <a:ext cx="6021600" cy="2960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~10k test results from the years 2007, 2009, 2011, and 2013, with information on:</a:t>
            </a:r>
            <a:endParaRPr/>
          </a:p>
          <a:p>
            <a:pPr indent="-355600" lvl="0" marL="457200" rtl="0" algn="l">
              <a:spcBef>
                <a:spcPts val="600"/>
              </a:spcBef>
              <a:spcAft>
                <a:spcPts val="0"/>
              </a:spcAft>
              <a:buSzPts val="2000"/>
              <a:buChar char="▸"/>
            </a:pPr>
            <a:r>
              <a:rPr lang="en"/>
              <a:t>Date</a:t>
            </a:r>
            <a:endParaRPr/>
          </a:p>
          <a:p>
            <a:pPr indent="-355600" lvl="0" marL="457200" rtl="0" algn="l">
              <a:spcBef>
                <a:spcPts val="0"/>
              </a:spcBef>
              <a:spcAft>
                <a:spcPts val="0"/>
              </a:spcAft>
              <a:buSzPts val="2000"/>
              <a:buChar char="▸"/>
            </a:pPr>
            <a:r>
              <a:rPr lang="en"/>
              <a:t>Trap ID</a:t>
            </a:r>
            <a:endParaRPr/>
          </a:p>
          <a:p>
            <a:pPr indent="-355600" lvl="0" marL="457200" rtl="0" algn="l">
              <a:spcBef>
                <a:spcPts val="0"/>
              </a:spcBef>
              <a:spcAft>
                <a:spcPts val="0"/>
              </a:spcAft>
              <a:buSzPts val="2000"/>
              <a:buChar char="▸"/>
            </a:pPr>
            <a:r>
              <a:rPr lang="en"/>
              <a:t>Trap location</a:t>
            </a:r>
            <a:endParaRPr/>
          </a:p>
          <a:p>
            <a:pPr indent="-355600" lvl="0" marL="457200" rtl="0" algn="l">
              <a:spcBef>
                <a:spcPts val="0"/>
              </a:spcBef>
              <a:spcAft>
                <a:spcPts val="0"/>
              </a:spcAft>
              <a:buSzPts val="2000"/>
              <a:buChar char="▸"/>
            </a:pPr>
            <a:r>
              <a:rPr lang="en"/>
              <a:t>Species of Mosquito found</a:t>
            </a:r>
            <a:endParaRPr/>
          </a:p>
          <a:p>
            <a:pPr indent="-355600" lvl="0" marL="457200" rtl="0" algn="l">
              <a:spcBef>
                <a:spcPts val="0"/>
              </a:spcBef>
              <a:spcAft>
                <a:spcPts val="0"/>
              </a:spcAft>
              <a:buSzPts val="2000"/>
              <a:buChar char="▸"/>
            </a:pPr>
            <a:r>
              <a:rPr lang="en"/>
              <a:t>Positive / Negative for West Nile Virus?</a:t>
            </a:r>
            <a:endParaRPr/>
          </a:p>
        </p:txBody>
      </p:sp>
      <p:sp>
        <p:nvSpPr>
          <p:cNvPr id="277" name="Google Shape;277;p21"/>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 Collection 1: Past History</a:t>
            </a:r>
            <a:endParaRPr/>
          </a:p>
        </p:txBody>
      </p:sp>
      <p:sp>
        <p:nvSpPr>
          <p:cNvPr id="278" name="Google Shape;278;p21"/>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22"/>
          <p:cNvSpPr txBox="1"/>
          <p:nvPr>
            <p:ph idx="1" type="body"/>
          </p:nvPr>
        </p:nvSpPr>
        <p:spPr>
          <a:xfrm>
            <a:off x="5176400" y="1582775"/>
            <a:ext cx="3158400" cy="3090900"/>
          </a:xfrm>
          <a:prstGeom prst="rect">
            <a:avLst/>
          </a:prstGeom>
        </p:spPr>
        <p:txBody>
          <a:bodyPr anchorCtr="0" anchor="t" bIns="0" lIns="0" spcFirstLastPara="1" rIns="0" wrap="square" tIns="0">
            <a:noAutofit/>
          </a:bodyPr>
          <a:lstStyle/>
          <a:p>
            <a:pPr indent="-355600" lvl="0" marL="457200" rtl="0" algn="l">
              <a:spcBef>
                <a:spcPts val="600"/>
              </a:spcBef>
              <a:spcAft>
                <a:spcPts val="0"/>
              </a:spcAft>
              <a:buSzPts val="2000"/>
              <a:buChar char="▸"/>
            </a:pPr>
            <a:r>
              <a:rPr lang="en"/>
              <a:t>Standing water</a:t>
            </a:r>
            <a:r>
              <a:rPr lang="en"/>
              <a:t> is a mosquito breeding ground.</a:t>
            </a:r>
            <a:endParaRPr/>
          </a:p>
          <a:p>
            <a:pPr indent="-355600" lvl="0" marL="457200" rtl="0" algn="l">
              <a:spcBef>
                <a:spcPts val="0"/>
              </a:spcBef>
              <a:spcAft>
                <a:spcPts val="0"/>
              </a:spcAft>
              <a:buSzPts val="2000"/>
              <a:buChar char="▸"/>
            </a:pPr>
            <a:r>
              <a:rPr lang="en"/>
              <a:t>Traps near O’Hare airport in the North and Lake Calumet in the South are more likely to test positive as a result</a:t>
            </a:r>
            <a:endParaRPr/>
          </a:p>
        </p:txBody>
      </p:sp>
      <p:sp>
        <p:nvSpPr>
          <p:cNvPr id="284" name="Google Shape;284;p22"/>
          <p:cNvSpPr txBox="1"/>
          <p:nvPr>
            <p:ph type="title"/>
          </p:nvPr>
        </p:nvSpPr>
        <p:spPr>
          <a:xfrm>
            <a:off x="514800" y="809150"/>
            <a:ext cx="6373800" cy="665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Past History</a:t>
            </a:r>
            <a:r>
              <a:rPr lang="en"/>
              <a:t> 1: Geography</a:t>
            </a:r>
            <a:endParaRPr/>
          </a:p>
        </p:txBody>
      </p:sp>
      <p:sp>
        <p:nvSpPr>
          <p:cNvPr id="285" name="Google Shape;285;p22"/>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22"/>
          <p:cNvPicPr preferRelativeResize="0"/>
          <p:nvPr/>
        </p:nvPicPr>
        <p:blipFill>
          <a:blip r:embed="rId3">
            <a:alphaModFix amt="88000"/>
          </a:blip>
          <a:stretch>
            <a:fillRect/>
          </a:stretch>
        </p:blipFill>
        <p:spPr>
          <a:xfrm>
            <a:off x="514800" y="1582775"/>
            <a:ext cx="4449550" cy="30908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ndarus template">
  <a:themeElements>
    <a:clrScheme name="Custom 347">
      <a:dk1>
        <a:srgbClr val="001033"/>
      </a:dk1>
      <a:lt1>
        <a:srgbClr val="FFFFFF"/>
      </a:lt1>
      <a:dk2>
        <a:srgbClr val="5E636F"/>
      </a:dk2>
      <a:lt2>
        <a:srgbClr val="F2F3F5"/>
      </a:lt2>
      <a:accent1>
        <a:srgbClr val="05356E"/>
      </a:accent1>
      <a:accent2>
        <a:srgbClr val="0455A4"/>
      </a:accent2>
      <a:accent3>
        <a:srgbClr val="0679D6"/>
      </a:accent3>
      <a:accent4>
        <a:srgbClr val="098CF2"/>
      </a:accent4>
      <a:accent5>
        <a:srgbClr val="50C0ED"/>
      </a:accent5>
      <a:accent6>
        <a:srgbClr val="7BE4F7"/>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